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Lato" panose="020F0502020204030203" pitchFamily="34" charset="0"/>
      <p:regular r:id="rId18"/>
      <p:bold r:id="rId19"/>
      <p:italic r:id="rId20"/>
      <p:boldItalic r:id="rId21"/>
    </p:embeddedFont>
    <p:embeddedFont>
      <p:font typeface="Montserrat" pitchFamily="2" charset="77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0"/>
  </p:normalViewPr>
  <p:slideViewPr>
    <p:cSldViewPr snapToGrid="0">
      <p:cViewPr varScale="1">
        <p:scale>
          <a:sx n="136" d="100"/>
          <a:sy n="136" d="100"/>
        </p:scale>
        <p:origin x="96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cfc5ed93a8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cfc5ed93a8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cfc5ed93a8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cfc5ed93a8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cfc5ed93a8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cfc5ed93a8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cfc5ed93a8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cfc5ed93a8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cfc5ed93a8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cfc5ed93a8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cfc5ed93a8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cfc5ed93a8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cfc5ed93a8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cfc5ed93a8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cfc5ed93a8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cfc5ed93a8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cfc5ed93a8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cfc5ed93a8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cfc5ed93a8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cfc5ed93a8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cfc5ed93a8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cfc5ed93a8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fc5ed93a8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cfc5ed93a8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cfc5ed93a8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cfc5ed93a8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cfc5ed93a8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cfc5ed93a8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BACK TO THE ALTAR: MAKING ROOM FOR THE HOLY SPIRIT</a:t>
            </a:r>
            <a:endParaRPr sz="3200" dirty="0"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HUDSON VALLEY LEADERSHIP SUMMIT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SESSION #1 - 10:10AM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EXPECTATIONS AT THE ALTAR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NOTHING HAPPENS WITHOUT THE HOLY SPIRIT</a:t>
            </a:r>
            <a:endParaRPr sz="2200"/>
          </a:p>
        </p:txBody>
      </p:sp>
      <p:sp>
        <p:nvSpPr>
          <p:cNvPr id="141" name="Google Shape;141;p1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SALVATION</a:t>
            </a:r>
            <a:endParaRPr sz="22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/>
              <a:t>1 CORINTHIANS 12:3 - “NO ONE CAN SAY JESUS IS LORD, EXCEPT BY THE </a:t>
            </a:r>
            <a:r>
              <a:rPr lang="en" sz="2000" u="sng"/>
              <a:t>HOLY SPIRIT</a:t>
            </a:r>
            <a:r>
              <a:rPr lang="en" sz="2000"/>
              <a:t>”</a:t>
            </a:r>
            <a:endParaRPr sz="2000"/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/>
              <a:t>BAPTISMS WITH THE HOLY SPIRIT</a:t>
            </a:r>
            <a:endParaRPr sz="22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/>
              <a:t>ACTS 1:8 - “YOU SHALL RECEIVE POWER WHEN THE </a:t>
            </a:r>
            <a:r>
              <a:rPr lang="en" sz="2000" u="sng"/>
              <a:t>HOLY SPIRIT</a:t>
            </a:r>
            <a:r>
              <a:rPr lang="en" sz="2000"/>
              <a:t> COMES UPON YOU”</a:t>
            </a:r>
            <a:endParaRPr sz="20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EXPECTATIONS AT THE ALTAR</a:t>
            </a:r>
            <a:endParaRPr sz="2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NOTHING HAPPENS WITHOUT THE HOLY SPIRIT</a:t>
            </a:r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468200" cy="33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HEALING</a:t>
            </a:r>
            <a:endParaRPr sz="35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/>
              <a:t>FROM THE FATHER, THROUGH THE SON AND BY THE </a:t>
            </a:r>
            <a:r>
              <a:rPr lang="en" sz="3200" u="sng"/>
              <a:t>HOLY SPIRIT</a:t>
            </a:r>
            <a:endParaRPr sz="3200" u="sng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500"/>
              <a:t>GIFTS OF THE HOLY SPIRIT</a:t>
            </a:r>
            <a:endParaRPr sz="350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300"/>
              <a:t>1 CORINTHIANS 12:11 - “ALL THESE ARE THE WORK OF ONE AND THE SAME </a:t>
            </a:r>
            <a:r>
              <a:rPr lang="en" sz="3300" u="sng"/>
              <a:t>SPIRIT</a:t>
            </a:r>
            <a:r>
              <a:rPr lang="en" sz="3300"/>
              <a:t> , AND HE GIVES THEM TO EACH ONE, JUST AS HE DETERMINES”</a:t>
            </a:r>
            <a:endParaRPr sz="33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EXPECTATIONS AT THE ALTAR</a:t>
            </a:r>
            <a:endParaRPr sz="2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NOTHING HAPPENS WITHOUT THE HOLY SPIRIT</a:t>
            </a:r>
            <a:endParaRPr/>
          </a:p>
        </p:txBody>
      </p:sp>
      <p:sp>
        <p:nvSpPr>
          <p:cNvPr id="153" name="Google Shape;153;p16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DELIVERANCE</a:t>
            </a:r>
            <a:endParaRPr sz="22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/>
              <a:t>LUKE 4:18 - “THE </a:t>
            </a:r>
            <a:r>
              <a:rPr lang="en" sz="2000" u="sng"/>
              <a:t>SPIRIT</a:t>
            </a:r>
            <a:r>
              <a:rPr lang="en" sz="2000"/>
              <a:t> OF THE LORD IS UPON ME BECAUSE HE HAS ANOINTED ME”</a:t>
            </a:r>
            <a:endParaRPr sz="20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/>
              <a:t>WHAT DID THE SPIRIT ANOINT JESUS TO DO?</a:t>
            </a:r>
            <a:endParaRPr sz="1900"/>
          </a:p>
          <a:p>
            <a:pPr marL="914400" lvl="0" indent="-349250" algn="l" rtl="0">
              <a:spcBef>
                <a:spcPts val="120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DELIVER THE CAPTIVES</a:t>
            </a:r>
            <a:endParaRPr sz="1900"/>
          </a:p>
          <a:p>
            <a:pPr marL="9144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FREE THE OPPRESSED</a:t>
            </a:r>
            <a:endParaRPr sz="1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 KEY QUESTIONS:</a:t>
            </a:r>
            <a:endParaRPr/>
          </a:p>
        </p:txBody>
      </p:sp>
      <p:sp>
        <p:nvSpPr>
          <p:cNvPr id="159" name="Google Shape;159;p17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WHY HAVE YOU COME TO THE ALTAR TODAY?</a:t>
            </a:r>
            <a:endParaRPr sz="20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120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BEFORE WE PRAY FOR ____________________, HAVE YOU ACCEPTED JESUS CHRIST AS YOUR </a:t>
            </a:r>
            <a:r>
              <a:rPr lang="en" sz="2000" u="sng"/>
              <a:t>LORD</a:t>
            </a:r>
            <a:r>
              <a:rPr lang="en" sz="2000"/>
              <a:t> AND </a:t>
            </a:r>
            <a:r>
              <a:rPr lang="en" sz="2000" u="sng"/>
              <a:t>SAVIOR</a:t>
            </a:r>
            <a:r>
              <a:rPr lang="en" sz="2000"/>
              <a:t> AND </a:t>
            </a:r>
            <a:r>
              <a:rPr lang="en" sz="2000" u="sng"/>
              <a:t>REPENTED</a:t>
            </a:r>
            <a:r>
              <a:rPr lang="en" sz="2000"/>
              <a:t> OF YOUR SINS?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FORGIVENESS</a:t>
            </a:r>
            <a:endParaRPr/>
          </a:p>
        </p:txBody>
      </p:sp>
      <p:sp>
        <p:nvSpPr>
          <p:cNvPr id="165" name="Google Shape;165;p18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UNFORGIVENESS MAKES US VULNERABLE TO TORMENTING SPIRITS [MATT 18:34]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/>
              <a:t>FORGIVENESS OPENS THE DOOR FOR FREEDOM IN THE NAME OF JESUS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DO WE ADDRESS UNREPENTED SIN AT THE ALTAR?</a:t>
            </a:r>
            <a:endParaRPr/>
          </a:p>
        </p:txBody>
      </p:sp>
      <p:sp>
        <p:nvSpPr>
          <p:cNvPr id="171" name="Google Shape;171;p19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1 JOHN 5:17 - “ALL WRONGDOING IS SIN”</a:t>
            </a:r>
            <a:endParaRPr sz="20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/>
              <a:t>ROMANS 3:23 - “ALL HAVE SINNED AND FALL SHORT OF THE GLORY OF GOD”</a:t>
            </a:r>
            <a:endParaRPr sz="20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/>
              <a:t>ISAIAH 59:2 - “YOUR SINS HAVE SEPARATED YOU FROM YOUR GOD; AND YOUR SINS HAVE HIDDEN HIS FACE FROM YOU SO THAT HE WILL NOT HEAR”</a:t>
            </a:r>
            <a:endParaRPr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IT MEAN TO BE BORN AGAIN?</a:t>
            </a:r>
            <a:endParaRPr/>
          </a:p>
        </p:txBody>
      </p:sp>
      <p:sp>
        <p:nvSpPr>
          <p:cNvPr id="177" name="Google Shape;177;p20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BELIEVE →</a:t>
            </a:r>
            <a:r>
              <a:rPr lang="en" sz="1200"/>
              <a:t> </a:t>
            </a:r>
            <a:r>
              <a:rPr lang="en" sz="2200"/>
              <a:t>ACCEPT → REPENT → BORN AGAIN!</a:t>
            </a:r>
            <a:endParaRPr sz="220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NONE OF US CAN BELIEVE, ACCEPT OR REPENT, </a:t>
            </a:r>
            <a:endParaRPr sz="2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WITHOUT THE HOLY SPIRIT</a:t>
            </a:r>
            <a:endParaRPr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DELIVERANCE</a:t>
            </a:r>
            <a:endParaRPr/>
          </a:p>
        </p:txBody>
      </p:sp>
      <p:sp>
        <p:nvSpPr>
          <p:cNvPr id="183" name="Google Shape;183;p21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DEMONIC INFLUENCE IS REAL</a:t>
            </a:r>
            <a:endParaRPr sz="22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/>
              <a:t>EPHESIANS 6:11-12</a:t>
            </a:r>
            <a:endParaRPr sz="21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/>
              <a:t>DELIVERANCE IS FOR THE CHILDREN OF GOD 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200"/>
              <a:t>	</a:t>
            </a:r>
            <a:r>
              <a:rPr lang="en" sz="2000"/>
              <a:t>MATTHEW 15:21-28</a:t>
            </a:r>
            <a:endParaRPr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CAN DELIVERANCE HAPPEN?</a:t>
            </a:r>
            <a:endParaRPr/>
          </a:p>
        </p:txBody>
      </p:sp>
      <p:sp>
        <p:nvSpPr>
          <p:cNvPr id="189" name="Google Shape;189;p22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SPIRITUAL MILESTONES</a:t>
            </a:r>
            <a:endParaRPr sz="2200"/>
          </a:p>
          <a:p>
            <a:pPr marL="9144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/>
          </a:p>
          <a:p>
            <a:pPr marL="457200" lvl="0" indent="-368300" algn="l" rtl="0">
              <a:spcBef>
                <a:spcPts val="12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PERSONAL PRAYER MINISTRY</a:t>
            </a:r>
            <a:endParaRPr sz="22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/>
          </a:p>
          <a:p>
            <a:pPr marL="457200" lvl="0" indent="-368300" algn="l" rtl="0">
              <a:spcBef>
                <a:spcPts val="12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POWER ENCOUNTERS</a:t>
            </a:r>
            <a:endParaRPr sz="2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COMMON OPEN DOORS</a:t>
            </a:r>
            <a:endParaRPr/>
          </a:p>
        </p:txBody>
      </p:sp>
      <p:sp>
        <p:nvSpPr>
          <p:cNvPr id="195" name="Google Shape;195;p23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457200" lvl="0" indent="-34734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200"/>
              <a:t>EMBRACING SIN</a:t>
            </a:r>
            <a:endParaRPr sz="2200"/>
          </a:p>
          <a:p>
            <a:pPr marL="457200" lvl="0" indent="-34734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200"/>
              <a:t>TRAUMATIC EXPERIENCES</a:t>
            </a:r>
            <a:endParaRPr sz="2200"/>
          </a:p>
          <a:p>
            <a:pPr marL="457200" lvl="0" indent="-34734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200"/>
              <a:t>BELIEVING THE ENEMY’S LIES</a:t>
            </a:r>
            <a:endParaRPr sz="2200"/>
          </a:p>
          <a:p>
            <a:pPr marL="457200" lvl="0" indent="-34734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200"/>
              <a:t>EXPOSURE TO UNHOLY THINGS</a:t>
            </a:r>
            <a:endParaRPr sz="2200"/>
          </a:p>
          <a:p>
            <a:pPr marL="457200" lvl="0" indent="-34734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200"/>
              <a:t>INVOLVEMENT IN FALSE RELIGIONS, CULTS, AND FALSE TEACHING</a:t>
            </a:r>
            <a:endParaRPr sz="2200"/>
          </a:p>
          <a:p>
            <a:pPr marL="457200" lvl="0" indent="-34734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200"/>
              <a:t>ANY OCCULT ACTIVITY</a:t>
            </a:r>
            <a:endParaRPr sz="2200"/>
          </a:p>
          <a:p>
            <a:pPr marL="457200" lvl="0" indent="-34734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200"/>
              <a:t>CURSES</a:t>
            </a:r>
            <a:endParaRPr sz="2200"/>
          </a:p>
          <a:p>
            <a:pPr marL="457200" lvl="0" indent="-34734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200"/>
              <a:t>UNGODLY RELATIONSHIPS/SOUL TIES</a:t>
            </a:r>
            <a:endParaRPr sz="2200"/>
          </a:p>
          <a:p>
            <a:pPr marL="457200" lvl="0" indent="-34734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200"/>
              <a:t>UNFORGIVENESS</a:t>
            </a:r>
            <a:endParaRPr sz="2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REMEMBER HIS NAME</a:t>
            </a: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REMEMBER HIS AUTHORITY</a:t>
            </a:r>
            <a:endParaRPr sz="2200"/>
          </a:p>
        </p:txBody>
      </p:sp>
      <p:sp>
        <p:nvSpPr>
          <p:cNvPr id="201" name="Google Shape;201;p2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DEMONS ARE AFRAID OF THE NAME OF JESUS</a:t>
            </a:r>
            <a:endParaRPr sz="22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/>
              <a:t>LUKE 10:17 - “EVEN THE DEMONS SUBMIT TO US IN YOUR </a:t>
            </a:r>
            <a:r>
              <a:rPr lang="en" sz="2000" u="sng"/>
              <a:t>NAME</a:t>
            </a:r>
            <a:r>
              <a:rPr lang="en" sz="2000"/>
              <a:t>”</a:t>
            </a:r>
            <a:endParaRPr sz="200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/>
              <a:t>LUKE 10:18 - “I HAVE GIVEN YOU </a:t>
            </a:r>
            <a:r>
              <a:rPr lang="en" sz="2000" u="sng"/>
              <a:t>AUTHORITY</a:t>
            </a:r>
            <a:r>
              <a:rPr lang="en" sz="2000"/>
              <a:t>…TO OVERCOME ALL THE POWER OF THE ENEMY”</a:t>
            </a:r>
            <a:endParaRPr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WE TAKE AUTHORITY?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WE USE THE NAME?</a:t>
            </a:r>
            <a:endParaRPr/>
          </a:p>
        </p:txBody>
      </p:sp>
      <p:sp>
        <p:nvSpPr>
          <p:cNvPr id="207" name="Google Shape;207;p2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6580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“IN THE NAME OF JESUS &amp; BY THE AUTHORITY OF JESUS - </a:t>
            </a:r>
            <a:endParaRPr sz="16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ENEMY, WHEREVER YOU ARE OPPRESSING OR HARASSING THIS BROTHER/SISTER IN CHRIST, THE LORD REBUKE YOU”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 u="sng"/>
              <a:t>CAST OUT</a:t>
            </a:r>
            <a:r>
              <a:rPr lang="en" sz="1600"/>
              <a:t>: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FEAR, REJECTION, UNFORGIVENESS, BITTERNESS, RESENTMENT, HOPELESSNESS, GRIEF, DEPRESSION, RAGE, ANGER, PERVERSION, 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UNBELIEF, WITCHCRAFT, REBELLIOUSNESS….</a:t>
            </a:r>
            <a:endParaRPr sz="1600"/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“GO, IN THE NAME OF JESUS”</a:t>
            </a:r>
            <a:endParaRPr sz="1600"/>
          </a:p>
        </p:txBody>
      </p:sp>
      <p:sp>
        <p:nvSpPr>
          <p:cNvPr id="208" name="Google Shape;208;p25"/>
          <p:cNvSpPr txBox="1"/>
          <p:nvPr/>
        </p:nvSpPr>
        <p:spPr>
          <a:xfrm>
            <a:off x="4811600" y="2447025"/>
            <a:ext cx="288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[ZECH 3:1 AND JUDE 1:9]</a:t>
            </a:r>
            <a:endParaRPr sz="1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HOW DO WE MAKE ROOM FOR THE HOLY SPIRIT AT THE ALTAR?</a:t>
            </a:r>
            <a:endParaRPr sz="2200"/>
          </a:p>
        </p:txBody>
      </p:sp>
      <p:sp>
        <p:nvSpPr>
          <p:cNvPr id="214" name="Google Shape;214;p26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/>
              <a:t>WE MAKE ROOM FOR THE HOLY SPIRIT BY MAKING ROOM FOR REPENTANCE AND BEING OPEN TO EVERY WORK OF THE HOLY SPIRIT.</a:t>
            </a:r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LET’S CONNECT</a:t>
            </a:r>
            <a:endParaRPr sz="13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REACH CHURCH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White Plains, NY</a:t>
            </a:r>
            <a:endParaRPr sz="3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7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CAREN PETFIELD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Montserrat"/>
                <a:ea typeface="Montserrat"/>
                <a:cs typeface="Montserrat"/>
                <a:sym typeface="Montserrat"/>
              </a:rPr>
              <a:t>DISCIPLESHIP PASTOR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latin typeface="Montserrat"/>
                <a:ea typeface="Montserrat"/>
                <a:cs typeface="Montserrat"/>
                <a:sym typeface="Montserrat"/>
              </a:rPr>
              <a:t>PASTORCAREN@REACHNY.CHURCH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4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THE THREE BAPTISMS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Montserrat"/>
                <a:ea typeface="Montserrat"/>
                <a:cs typeface="Montserrat"/>
                <a:sym typeface="Montserrat"/>
              </a:rPr>
              <a:t>THURSDAYS - MAY 23 &amp; MAY 30 @ 7PM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>
                <a:latin typeface="Montserrat"/>
                <a:ea typeface="Montserrat"/>
                <a:cs typeface="Montserrat"/>
                <a:sym typeface="Montserrat"/>
              </a:rPr>
              <a:t>USE QR CODE TO REGISTER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1" name="Google Shape;22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6700" y="1908550"/>
            <a:ext cx="1783425" cy="178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603</Words>
  <Application>Microsoft Macintosh PowerPoint</Application>
  <PresentationFormat>On-screen Show (16:9)</PresentationFormat>
  <Paragraphs>95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Lato</vt:lpstr>
      <vt:lpstr>Arial</vt:lpstr>
      <vt:lpstr>Montserrat</vt:lpstr>
      <vt:lpstr>Focus</vt:lpstr>
      <vt:lpstr>BACK TO THE ALTAR: MAKING ROOM FOR THE HOLY SPIRIT</vt:lpstr>
      <vt:lpstr>EXPECTATIONS AT THE ALTAR NOTHING HAPPENS WITHOUT THE HOLY SPIRIT</vt:lpstr>
      <vt:lpstr>EXPECTATIONS AT THE ALTAR NOTHING HAPPENS WITHOUT THE HOLY SPIRIT</vt:lpstr>
      <vt:lpstr>EXPECTATIONS AT THE ALTAR NOTHING HAPPENS WITHOUT THE HOLY SPIRIT</vt:lpstr>
      <vt:lpstr>TWO KEY QUESTIONS:</vt:lpstr>
      <vt:lpstr>ABOUT FORGIVENESS</vt:lpstr>
      <vt:lpstr>WHY DO WE ADDRESS UNREPENTED SIN AT THE ALTAR?</vt:lpstr>
      <vt:lpstr>WHAT DOES IT MEAN TO BE BORN AGAIN?</vt:lpstr>
      <vt:lpstr>ABOUT DELIVERANCE</vt:lpstr>
      <vt:lpstr>WHEN CAN DELIVERANCE HAPPEN?</vt:lpstr>
      <vt:lpstr>COMMON OPEN DOORS</vt:lpstr>
      <vt:lpstr>REMEMBER HIS NAME REMEMBER HIS AUTHORITY</vt:lpstr>
      <vt:lpstr>HOW DO WE TAKE AUTHORITY? HOW DO WE USE THE NAME?</vt:lpstr>
      <vt:lpstr>HOW DO WE MAKE ROOM FOR THE HOLY SPIRIT AT THE ALTAR?</vt:lpstr>
      <vt:lpstr>LET’S CONNECT REACH CHURCH White Plains, NY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 TO THE ALTAR: MAKING ROOM FOR THE HOLY SPIRIT</dc:title>
  <cp:lastModifiedBy>Jacob Petfield</cp:lastModifiedBy>
  <cp:revision>1</cp:revision>
  <dcterms:modified xsi:type="dcterms:W3CDTF">2024-05-06T11:46:19Z</dcterms:modified>
</cp:coreProperties>
</file>