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86" r:id="rId7"/>
    <p:sldId id="287" r:id="rId8"/>
    <p:sldId id="288" r:id="rId9"/>
    <p:sldId id="289" r:id="rId10"/>
    <p:sldId id="290" r:id="rId11"/>
    <p:sldId id="27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55" autoAdjust="0"/>
  </p:normalViewPr>
  <p:slideViewPr>
    <p:cSldViewPr snapToGrid="0">
      <p:cViewPr varScale="1">
        <p:scale>
          <a:sx n="103" d="100"/>
          <a:sy n="103" d="100"/>
        </p:scale>
        <p:origin x="852" y="10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Minshell" userId="354006a4-a3f0-4708-861f-5c1d5c6f9045" providerId="ADAL" clId="{B46EB324-85A8-46F8-A390-CBEF5384B98D}"/>
    <pc:docChg chg="custSel delSld modSld">
      <pc:chgData name="Nancy Minshell" userId="354006a4-a3f0-4708-861f-5c1d5c6f9045" providerId="ADAL" clId="{B46EB324-85A8-46F8-A390-CBEF5384B98D}" dt="2024-04-02T19:01:23.709" v="251" actId="20577"/>
      <pc:docMkLst>
        <pc:docMk/>
      </pc:docMkLst>
      <pc:sldChg chg="modSp mod">
        <pc:chgData name="Nancy Minshell" userId="354006a4-a3f0-4708-861f-5c1d5c6f9045" providerId="ADAL" clId="{B46EB324-85A8-46F8-A390-CBEF5384B98D}" dt="2024-03-20T16:42:30.880" v="125" actId="20577"/>
        <pc:sldMkLst>
          <pc:docMk/>
          <pc:sldMk cId="2586058810" sldId="256"/>
        </pc:sldMkLst>
        <pc:spChg chg="mod">
          <ac:chgData name="Nancy Minshell" userId="354006a4-a3f0-4708-861f-5c1d5c6f9045" providerId="ADAL" clId="{B46EB324-85A8-46F8-A390-CBEF5384B98D}" dt="2024-03-20T16:42:30.880" v="125" actId="20577"/>
          <ac:spMkLst>
            <pc:docMk/>
            <pc:sldMk cId="2586058810" sldId="256"/>
            <ac:spMk id="2" creationId="{CFE75451-6A4B-484B-9ED1-353CCE25B0F4}"/>
          </ac:spMkLst>
        </pc:spChg>
      </pc:sldChg>
      <pc:sldChg chg="modSp mod">
        <pc:chgData name="Nancy Minshell" userId="354006a4-a3f0-4708-861f-5c1d5c6f9045" providerId="ADAL" clId="{B46EB324-85A8-46F8-A390-CBEF5384B98D}" dt="2024-03-20T16:39:30.884" v="10" actId="20577"/>
        <pc:sldMkLst>
          <pc:docMk/>
          <pc:sldMk cId="1713219598" sldId="257"/>
        </pc:sldMkLst>
        <pc:spChg chg="mod">
          <ac:chgData name="Nancy Minshell" userId="354006a4-a3f0-4708-861f-5c1d5c6f9045" providerId="ADAL" clId="{B46EB324-85A8-46F8-A390-CBEF5384B98D}" dt="2024-03-20T16:39:30.884" v="10" actId="20577"/>
          <ac:spMkLst>
            <pc:docMk/>
            <pc:sldMk cId="1713219598" sldId="257"/>
            <ac:spMk id="3" creationId="{5671D7E5-EF66-4BCD-8DAA-E9061157F0BE}"/>
          </ac:spMkLst>
        </pc:spChg>
      </pc:sldChg>
      <pc:sldChg chg="del">
        <pc:chgData name="Nancy Minshell" userId="354006a4-a3f0-4708-861f-5c1d5c6f9045" providerId="ADAL" clId="{B46EB324-85A8-46F8-A390-CBEF5384B98D}" dt="2024-04-02T19:00:15.949" v="128" actId="2696"/>
        <pc:sldMkLst>
          <pc:docMk/>
          <pc:sldMk cId="3571516367" sldId="258"/>
        </pc:sldMkLst>
      </pc:sldChg>
      <pc:sldChg chg="del">
        <pc:chgData name="Nancy Minshell" userId="354006a4-a3f0-4708-861f-5c1d5c6f9045" providerId="ADAL" clId="{B46EB324-85A8-46F8-A390-CBEF5384B98D}" dt="2024-04-02T19:00:39.675" v="132" actId="2696"/>
        <pc:sldMkLst>
          <pc:docMk/>
          <pc:sldMk cId="1742861620" sldId="266"/>
        </pc:sldMkLst>
      </pc:sldChg>
      <pc:sldChg chg="modSp mod">
        <pc:chgData name="Nancy Minshell" userId="354006a4-a3f0-4708-861f-5c1d5c6f9045" providerId="ADAL" clId="{B46EB324-85A8-46F8-A390-CBEF5384B98D}" dt="2024-04-02T19:01:23.709" v="251" actId="20577"/>
        <pc:sldMkLst>
          <pc:docMk/>
          <pc:sldMk cId="1969787568" sldId="271"/>
        </pc:sldMkLst>
        <pc:spChg chg="mod">
          <ac:chgData name="Nancy Minshell" userId="354006a4-a3f0-4708-861f-5c1d5c6f9045" providerId="ADAL" clId="{B46EB324-85A8-46F8-A390-CBEF5384B98D}" dt="2024-04-02T19:01:23.709" v="251" actId="20577"/>
          <ac:spMkLst>
            <pc:docMk/>
            <pc:sldMk cId="1969787568" sldId="271"/>
            <ac:spMk id="3" creationId="{AF64C29E-DF30-4DC6-AB95-2016F9A703B6}"/>
          </ac:spMkLst>
        </pc:spChg>
      </pc:sldChg>
      <pc:sldChg chg="del">
        <pc:chgData name="Nancy Minshell" userId="354006a4-a3f0-4708-861f-5c1d5c6f9045" providerId="ADAL" clId="{B46EB324-85A8-46F8-A390-CBEF5384B98D}" dt="2024-04-02T18:59:51.460" v="126" actId="2696"/>
        <pc:sldMkLst>
          <pc:docMk/>
          <pc:sldMk cId="608796113" sldId="278"/>
        </pc:sldMkLst>
      </pc:sldChg>
      <pc:sldChg chg="del">
        <pc:chgData name="Nancy Minshell" userId="354006a4-a3f0-4708-861f-5c1d5c6f9045" providerId="ADAL" clId="{B46EB324-85A8-46F8-A390-CBEF5384B98D}" dt="2024-04-02T18:59:55.532" v="127" actId="2696"/>
        <pc:sldMkLst>
          <pc:docMk/>
          <pc:sldMk cId="2241459136" sldId="279"/>
        </pc:sldMkLst>
      </pc:sldChg>
      <pc:sldChg chg="del">
        <pc:chgData name="Nancy Minshell" userId="354006a4-a3f0-4708-861f-5c1d5c6f9045" providerId="ADAL" clId="{B46EB324-85A8-46F8-A390-CBEF5384B98D}" dt="2024-04-02T19:00:20.821" v="129" actId="2696"/>
        <pc:sldMkLst>
          <pc:docMk/>
          <pc:sldMk cId="334696707" sldId="280"/>
        </pc:sldMkLst>
      </pc:sldChg>
      <pc:sldChg chg="del">
        <pc:chgData name="Nancy Minshell" userId="354006a4-a3f0-4708-861f-5c1d5c6f9045" providerId="ADAL" clId="{B46EB324-85A8-46F8-A390-CBEF5384B98D}" dt="2024-04-02T19:00:26.106" v="130" actId="2696"/>
        <pc:sldMkLst>
          <pc:docMk/>
          <pc:sldMk cId="103458723" sldId="281"/>
        </pc:sldMkLst>
      </pc:sldChg>
      <pc:sldChg chg="del">
        <pc:chgData name="Nancy Minshell" userId="354006a4-a3f0-4708-861f-5c1d5c6f9045" providerId="ADAL" clId="{B46EB324-85A8-46F8-A390-CBEF5384B98D}" dt="2024-04-02T19:00:36.201" v="131" actId="2696"/>
        <pc:sldMkLst>
          <pc:docMk/>
          <pc:sldMk cId="636929804" sldId="282"/>
        </pc:sldMkLst>
      </pc:sldChg>
      <pc:sldChg chg="del">
        <pc:chgData name="Nancy Minshell" userId="354006a4-a3f0-4708-861f-5c1d5c6f9045" providerId="ADAL" clId="{B46EB324-85A8-46F8-A390-CBEF5384B98D}" dt="2024-04-02T19:00:42.513" v="133" actId="2696"/>
        <pc:sldMkLst>
          <pc:docMk/>
          <pc:sldMk cId="1658164610" sldId="283"/>
        </pc:sldMkLst>
      </pc:sldChg>
      <pc:sldChg chg="del">
        <pc:chgData name="Nancy Minshell" userId="354006a4-a3f0-4708-861f-5c1d5c6f9045" providerId="ADAL" clId="{B46EB324-85A8-46F8-A390-CBEF5384B98D}" dt="2024-04-02T19:00:46.393" v="134" actId="2696"/>
        <pc:sldMkLst>
          <pc:docMk/>
          <pc:sldMk cId="2403577982" sldId="284"/>
        </pc:sldMkLst>
      </pc:sldChg>
      <pc:sldChg chg="del">
        <pc:chgData name="Nancy Minshell" userId="354006a4-a3f0-4708-861f-5c1d5c6f9045" providerId="ADAL" clId="{B46EB324-85A8-46F8-A390-CBEF5384B98D}" dt="2024-04-02T19:00:50.015" v="135" actId="2696"/>
        <pc:sldMkLst>
          <pc:docMk/>
          <pc:sldMk cId="2791821786" sldId="285"/>
        </pc:sldMkLst>
      </pc:sldChg>
      <pc:sldChg chg="modSp mod">
        <pc:chgData name="Nancy Minshell" userId="354006a4-a3f0-4708-861f-5c1d5c6f9045" providerId="ADAL" clId="{B46EB324-85A8-46F8-A390-CBEF5384B98D}" dt="2024-03-20T16:38:54.846" v="3" actId="20577"/>
        <pc:sldMkLst>
          <pc:docMk/>
          <pc:sldMk cId="730082942" sldId="288"/>
        </pc:sldMkLst>
        <pc:spChg chg="mod">
          <ac:chgData name="Nancy Minshell" userId="354006a4-a3f0-4708-861f-5c1d5c6f9045" providerId="ADAL" clId="{B46EB324-85A8-46F8-A390-CBEF5384B98D}" dt="2024-03-20T16:38:54.846" v="3" actId="20577"/>
          <ac:spMkLst>
            <pc:docMk/>
            <pc:sldMk cId="730082942" sldId="288"/>
            <ac:spMk id="3" creationId="{78D2A4B0-68D6-F3AE-1F9D-B9607C30C98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anchor="ctr"/>
          <a:lstStyle/>
          <a:p>
            <a:r>
              <a:rPr lang="en-US" dirty="0"/>
              <a:t>Best Practices for Christian Youth             Groups</a:t>
            </a:r>
            <a:br>
              <a:rPr lang="en-US" dirty="0"/>
            </a:br>
            <a:br>
              <a:rPr lang="en-US" dirty="0"/>
            </a:br>
            <a:r>
              <a:rPr lang="en-US" sz="2000" dirty="0"/>
              <a:t>Presented by: James Louis</a:t>
            </a:r>
            <a:br>
              <a:rPr lang="en-US" sz="2000" dirty="0"/>
            </a:br>
            <a:r>
              <a:rPr lang="en-US" sz="2000"/>
              <a:t>                        Youth Pastor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1020445"/>
            <a:ext cx="2895600" cy="1325563"/>
          </a:xfrm>
        </p:spPr>
        <p:txBody>
          <a:bodyPr/>
          <a:lstStyle/>
          <a:p>
            <a:r>
              <a:rPr lang="en-US" dirty="0"/>
              <a:t>AGENDA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674013"/>
            <a:ext cx="2895600" cy="326958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Duties of Youth Leaders</a:t>
            </a:r>
          </a:p>
          <a:p>
            <a:r>
              <a:rPr lang="en-US" dirty="0"/>
              <a:t>Topics: keeping them engaged</a:t>
            </a:r>
          </a:p>
          <a:p>
            <a:r>
              <a:rPr lang="en-US" dirty="0"/>
              <a:t>Communication</a:t>
            </a:r>
          </a:p>
          <a:p>
            <a:r>
              <a:rPr lang="en-US" dirty="0"/>
              <a:t>Safety</a:t>
            </a:r>
          </a:p>
          <a:p>
            <a:r>
              <a:rPr lang="en-US" dirty="0"/>
              <a:t>Extension of the Church</a:t>
            </a:r>
          </a:p>
          <a:p>
            <a:r>
              <a:rPr lang="en-US"/>
              <a:t>Conclusion: Q &amp; A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F9AB-CFCB-2A18-19A0-815A16849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Duties of Youth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22D27-D87C-32E7-3947-311362705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Invest in students through prayer</a:t>
            </a:r>
          </a:p>
          <a:p>
            <a:r>
              <a:rPr lang="en-US" dirty="0"/>
              <a:t>Teach God’s word</a:t>
            </a:r>
          </a:p>
          <a:p>
            <a:r>
              <a:rPr lang="en-US" dirty="0"/>
              <a:t>Build relationships</a:t>
            </a:r>
          </a:p>
          <a:p>
            <a:r>
              <a:rPr lang="en-US" dirty="0"/>
              <a:t>Raise leaders</a:t>
            </a:r>
          </a:p>
          <a:p>
            <a:r>
              <a:rPr lang="en-US" dirty="0"/>
              <a:t>Manage youth ministry budget</a:t>
            </a:r>
          </a:p>
          <a:p>
            <a:r>
              <a:rPr lang="en-US" dirty="0"/>
              <a:t>Coordinate events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E1129-9255-6A5C-C478-41E6F91CC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1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6055-D57D-5461-EF45-880F8F00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Topics: Keeping them Engaged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926AE-4554-9106-83BD-E16ACE165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Update programming to reflect youth’s attention span.</a:t>
            </a:r>
          </a:p>
          <a:p>
            <a:r>
              <a:rPr lang="en-US" dirty="0"/>
              <a:t>Choose relevant topics:  </a:t>
            </a:r>
            <a:r>
              <a:rPr lang="en-US" dirty="0" err="1"/>
              <a:t>ie</a:t>
            </a:r>
            <a:r>
              <a:rPr lang="en-US" dirty="0"/>
              <a:t>: Peer pressure, Purpose and calling, relationships and dating, growing in faith</a:t>
            </a:r>
          </a:p>
          <a:p>
            <a:r>
              <a:rPr lang="en-US" dirty="0"/>
              <a:t>Create opportunities for building relationships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D854A-0761-8299-A089-38CA2F75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1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011B-BCA9-1554-9910-5207BD3C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2A4B0-68D6-F3AE-1F9D-B9607C30C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Ask Youth what they want</a:t>
            </a:r>
          </a:p>
          <a:p>
            <a:r>
              <a:rPr lang="en-US" dirty="0"/>
              <a:t>Solicit input and feedback from youth themselves</a:t>
            </a:r>
          </a:p>
          <a:p>
            <a:r>
              <a:rPr lang="en-US" dirty="0"/>
              <a:t>Invite them to share ways the church can help them grow in faith</a:t>
            </a:r>
          </a:p>
          <a:p>
            <a:r>
              <a:rPr lang="en-US" dirty="0"/>
              <a:t>Engage parental 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803C6-1475-0D8A-C8BF-BA8F26B5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8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43D1-8A94-3FCF-0253-2A6BA28B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332D3-3E5A-AE42-1BFF-1E4A0C31E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Ensure that youth group is a “safe space” for Students, workers and the “Holy Spirit”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7C53E-8BEB-744D-C8EA-5A1EC1C19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06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478AA-B3A3-0D91-C041-1D251381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Extension of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AD481-8098-206B-3E35-EE3392515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Encourage youth to become involved in all aspects of church life.</a:t>
            </a:r>
          </a:p>
          <a:p>
            <a:r>
              <a:rPr lang="en-US" dirty="0"/>
              <a:t>Provide reminders of Church events at the end of each group.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C0364-6446-8A69-D1E1-6DCDCE9F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60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850181"/>
          </a:xfrm>
        </p:spPr>
        <p:txBody>
          <a:bodyPr>
            <a:noAutofit/>
          </a:bodyPr>
          <a:lstStyle/>
          <a:p>
            <a:r>
              <a:rPr lang="en-US" dirty="0"/>
              <a:t>James Louis</a:t>
            </a:r>
          </a:p>
          <a:p>
            <a:r>
              <a:rPr lang="en-US" dirty="0"/>
              <a:t>Youth Pastor</a:t>
            </a:r>
          </a:p>
          <a:p>
            <a:r>
              <a:rPr lang="en-US"/>
              <a:t>845-706-9607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168DCE-134F-4610-A6AA-88CEBE8D71D2}">
  <ds:schemaRefs>
    <ds:schemaRef ds:uri="http://purl.org/dc/terms/"/>
    <ds:schemaRef ds:uri="230e9df3-be65-4c73-a93b-d1236ebd677e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71af3243-3dd4-4a8d-8c0d-dd76da1f02a5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16c05727-aa75-4e4a-9b5f-8a80a116589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{E2316994-BA0E-45BD-90B3-6F626A3C0F27}tf67328976_win32</Template>
  <TotalTime>63</TotalTime>
  <Words>195</Words>
  <Application>Microsoft Office PowerPoint</Application>
  <PresentationFormat>Widescreen</PresentationFormat>
  <Paragraphs>44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Tenorite</vt:lpstr>
      <vt:lpstr>Custom</vt:lpstr>
      <vt:lpstr>Best Practices for Christian Youth             Groups  Presented by: James Louis                         Youth Pastor</vt:lpstr>
      <vt:lpstr>AGENDA </vt:lpstr>
      <vt:lpstr>Duties of Youth Leader</vt:lpstr>
      <vt:lpstr>Topics: Keeping them Engaged</vt:lpstr>
      <vt:lpstr>Communication</vt:lpstr>
      <vt:lpstr>Safety</vt:lpstr>
      <vt:lpstr>Extension of the church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for Christian Youth             Groups</dc:title>
  <dc:creator>Nancy Minshell</dc:creator>
  <cp:lastModifiedBy>Nancy Minshell</cp:lastModifiedBy>
  <cp:revision>1</cp:revision>
  <cp:lastPrinted>2024-03-20T15:30:18Z</cp:lastPrinted>
  <dcterms:created xsi:type="dcterms:W3CDTF">2024-03-20T14:30:15Z</dcterms:created>
  <dcterms:modified xsi:type="dcterms:W3CDTF">2024-04-02T19:01:25Z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