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23558499" y="1246072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rved, white arches on a gray reflective floor"/>
          <p:cNvSpPr/>
          <p:nvPr>
            <p:ph type="pic" idx="21"/>
          </p:nvPr>
        </p:nvSpPr>
        <p:spPr>
          <a:xfrm>
            <a:off x="-76200" y="-558800"/>
            <a:ext cx="24574500" cy="148395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ow angle view of a tall building with mirrored glass windows"/>
          <p:cNvSpPr/>
          <p:nvPr>
            <p:ph type="pic" idx="21"/>
          </p:nvPr>
        </p:nvSpPr>
        <p:spPr>
          <a:xfrm>
            <a:off x="8140700" y="-1"/>
            <a:ext cx="20574000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artial view of a ceiling with wood paneling"/>
          <p:cNvSpPr/>
          <p:nvPr>
            <p:ph type="pic" idx="21"/>
          </p:nvPr>
        </p:nvSpPr>
        <p:spPr>
          <a:xfrm>
            <a:off x="9588500" y="-482600"/>
            <a:ext cx="21513800" cy="1430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orridor of an open-air stone building under a pink and purple sky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lack and white close-up of a curved roof"/>
          <p:cNvSpPr/>
          <p:nvPr>
            <p:ph type="pic" sz="half" idx="22"/>
          </p:nvPr>
        </p:nvSpPr>
        <p:spPr>
          <a:xfrm>
            <a:off x="6577500" y="3632200"/>
            <a:ext cx="11228999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Low angle view of a metal spiral staircase"/>
          <p:cNvSpPr/>
          <p:nvPr>
            <p:ph type="pic" sz="quarter" idx="23"/>
          </p:nvPr>
        </p:nvSpPr>
        <p:spPr>
          <a:xfrm>
            <a:off x="146431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uturistic, white corridor with shadows"/>
          <p:cNvSpPr/>
          <p:nvPr>
            <p:ph type="pic" idx="21"/>
          </p:nvPr>
        </p:nvSpPr>
        <p:spPr>
          <a:xfrm>
            <a:off x="-38100" y="-520700"/>
            <a:ext cx="24447500" cy="147633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hyperlink" Target="https://www.google.com/search?client=safari&amp;sa=X&amp;sca_esv=bb7869262e6227ae&amp;hl=en-us&amp;biw=1128&amp;bih=738&amp;q=withstand&amp;si=AKbGX_onJk-q0LQUYzV7-GRhpJ5DCMELgqNAjvwHVzY4M42QNpehBkxfQibrVkAo9ZmKKzlRAwEMWVTDjYwJaii4iL2iHEvsgovu47eIUBMzOITTweCFi8M%3D&amp;expnd=1&amp;ved=2ahUKEwjFtJeYpdGFAxVSEFkFHXrgBNYQyecJegQILhAO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hyperlink" Target="https://www.google.com/search?client=safari&amp;sa=X&amp;sca_esv=bb7869262e6227ae&amp;hl=en-us&amp;biw=1128&amp;bih=738&amp;q=recoil&amp;si=AKbGX_qTCvK6ifvkUBYDz4foaFZi58WJe1JbSBcXUOAR0oE4_hnR7Rkgrwuuh4LDgVrqIF5nT3vDZivl2EoA-Ic5hw-4eV0IJA%3D%3D&amp;expnd=1&amp;ved=2ahUKEwjFtJeYpdGFAxVSEFkFHXrgBNYQyecJegQILhAl" TargetMode="External"/><Relationship Id="rId4" Type="http://schemas.openxmlformats.org/officeDocument/2006/relationships/hyperlink" Target="https://www.google.com/search?client=safari&amp;sa=X&amp;sca_esv=bb7869262e6227ae&amp;hl=en-us&amp;biw=1128&amp;bih=738&amp;q=bending&amp;si=AKbGX_okS0g0kR2PXn0TLBASIc0mDPX3LtSAix6EG6MNVSOEemgbjHTHaDbGFQRzJOVOVQyreMTBCMbwppq2Dzn8f_tgjbfV3GSuDobRb82VXkbUsrGytIk%3D&amp;expnd=1&amp;ved=2ahUKEwjFtJeYpdGFAxVSEFkFHXrgBNYQyecJegQILhAm" TargetMode="External"/><Relationship Id="rId5" Type="http://schemas.openxmlformats.org/officeDocument/2006/relationships/hyperlink" Target="https://www.google.com/search?client=safari&amp;sa=X&amp;sca_esv=bb7869262e6227ae&amp;hl=en-us&amp;biw=1128&amp;bih=738&amp;q=compressed&amp;si=AKbGX_pvY3MWP4azJI0Z_NruCLb84saxtR07qCohmDfg6wGIDncfri8omiNgdMT6hWYG8fl21Vf1al-gq0LqBEtSxdpdz0HuNi3kFEYE97ltI9ABeEsN3F4%3D&amp;expnd=1&amp;ved=2ahUKEwjFtJeYpdGFAxVSEFkFHXrgBNYQyecJegQILhAn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.jpeg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8.png"/><Relationship Id="rId9" Type="http://schemas.openxmlformats.org/officeDocument/2006/relationships/image" Target="../media/image5.jpeg"/><Relationship Id="rId10" Type="http://schemas.openxmlformats.org/officeDocument/2006/relationships/image" Target="../media/image6.jpeg"/><Relationship Id="rId11" Type="http://schemas.openxmlformats.org/officeDocument/2006/relationships/image" Target="../media/image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khamkeo-vilaysing-WtwSsqwYlA0-unsplash.jpg" descr="khamkeo-vilaysing-WtwSsqwYlA0-unsplash.jpg"/>
          <p:cNvPicPr>
            <a:picLocks noChangeAspect="1"/>
          </p:cNvPicPr>
          <p:nvPr/>
        </p:nvPicPr>
        <p:blipFill>
          <a:blip r:embed="rId3">
            <a:extLst/>
          </a:blip>
          <a:srcRect l="1240" t="19042" r="22790" b="17200"/>
          <a:stretch>
            <a:fillRect/>
          </a:stretch>
        </p:blipFill>
        <p:spPr>
          <a:xfrm>
            <a:off x="0" y="0"/>
            <a:ext cx="24509913" cy="1371599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imothy Janzen, Lead Pastor…"/>
          <p:cNvSpPr txBox="1"/>
          <p:nvPr>
            <p:ph type="body" idx="21"/>
          </p:nvPr>
        </p:nvSpPr>
        <p:spPr>
          <a:xfrm>
            <a:off x="798467" y="11357317"/>
            <a:ext cx="21971001" cy="186581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sz="3900">
                <a:solidFill>
                  <a:schemeClr val="accent4">
                    <a:hueOff val="112711"/>
                    <a:satOff val="-6790"/>
                    <a:lumOff val="9859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Timothy Janzen, Lead Pastor </a:t>
            </a:r>
          </a:p>
          <a:p>
            <a:pPr>
              <a:defRPr sz="2700">
                <a:solidFill>
                  <a:schemeClr val="accent4">
                    <a:hueOff val="112711"/>
                    <a:satOff val="-6790"/>
                    <a:lumOff val="9859"/>
                  </a:schemeClr>
                </a:solidFill>
              </a:defRPr>
            </a:pPr>
            <a:r>
              <a:t>Warwick Assembly</a:t>
            </a:r>
          </a:p>
          <a:p>
            <a:pPr>
              <a:defRPr sz="2700">
                <a:solidFill>
                  <a:schemeClr val="accent4">
                    <a:hueOff val="112711"/>
                    <a:satOff val="-6790"/>
                    <a:lumOff val="9859"/>
                  </a:schemeClr>
                </a:solidFill>
              </a:defRPr>
            </a:pPr>
            <a:r>
              <a:t>HV Section - Presbyter</a:t>
            </a:r>
          </a:p>
        </p:txBody>
      </p:sp>
      <p:sp>
        <p:nvSpPr>
          <p:cNvPr id="173" name="Bending and Bouncing Back Better"/>
          <p:cNvSpPr txBox="1"/>
          <p:nvPr>
            <p:ph type="subTitle" sz="quarter" idx="1"/>
          </p:nvPr>
        </p:nvSpPr>
        <p:spPr>
          <a:xfrm>
            <a:off x="1206500" y="5656524"/>
            <a:ext cx="21971000" cy="2006601"/>
          </a:xfrm>
          <a:prstGeom prst="rect">
            <a:avLst/>
          </a:prstGeom>
        </p:spPr>
        <p:txBody>
          <a:bodyPr/>
          <a:lstStyle>
            <a:lvl1pPr>
              <a:defRPr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Bending and Bouncing Back Better</a:t>
            </a:r>
          </a:p>
        </p:txBody>
      </p:sp>
      <p:sp>
        <p:nvSpPr>
          <p:cNvPr id="174" name="Building a Resilient…"/>
          <p:cNvSpPr txBox="1"/>
          <p:nvPr>
            <p:ph type="ctrTitle"/>
          </p:nvPr>
        </p:nvSpPr>
        <p:spPr>
          <a:xfrm>
            <a:off x="1206498" y="584200"/>
            <a:ext cx="21971004" cy="4648200"/>
          </a:xfrm>
          <a:prstGeom prst="rect">
            <a:avLst/>
          </a:prstGeom>
        </p:spPr>
        <p:txBody>
          <a:bodyPr anchor="ctr"/>
          <a:lstStyle/>
          <a:p>
            <a:pPr>
              <a:defRPr>
                <a:latin typeface="Rockwell"/>
                <a:ea typeface="Rockwell"/>
                <a:cs typeface="Rockwell"/>
                <a:sym typeface="Rockwell"/>
              </a:defRPr>
            </a:pPr>
            <a:r>
              <a:t>Building a Resilient </a:t>
            </a:r>
          </a:p>
          <a:p>
            <a:pPr>
              <a:defRPr>
                <a:latin typeface="Rockwell"/>
                <a:ea typeface="Rockwell"/>
                <a:cs typeface="Rockwell"/>
                <a:sym typeface="Rockwell"/>
              </a:defRPr>
            </a:pPr>
            <a:r>
              <a:t>Ministry Team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What does Resilient mean?"/>
          <p:cNvSpPr txBox="1"/>
          <p:nvPr>
            <p:ph type="body" sz="half" idx="1"/>
          </p:nvPr>
        </p:nvSpPr>
        <p:spPr>
          <a:xfrm>
            <a:off x="1206500" y="3849109"/>
            <a:ext cx="21971000" cy="4757639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What does Resilient mean?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adjective: resilient…"/>
          <p:cNvSpPr txBox="1"/>
          <p:nvPr>
            <p:ph type="body" idx="1"/>
          </p:nvPr>
        </p:nvSpPr>
        <p:spPr>
          <a:xfrm>
            <a:off x="1206500" y="694871"/>
            <a:ext cx="21971000" cy="12582359"/>
          </a:xfrm>
          <a:prstGeom prst="rect">
            <a:avLst/>
          </a:prstGeom>
        </p:spPr>
        <p:txBody>
          <a:bodyPr anchor="t"/>
          <a:lstStyle/>
          <a:p>
            <a:pPr algn="l" defTabSz="355600">
              <a:lnSpc>
                <a:spcPct val="100000"/>
              </a:lnSpc>
              <a:defRPr spc="0" sz="89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adjective: resilient</a:t>
            </a:r>
          </a:p>
          <a:p>
            <a:pPr algn="l" defTabSz="355600">
              <a:lnSpc>
                <a:spcPct val="100000"/>
              </a:lnSpc>
              <a:defRPr spc="0" sz="50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</a:p>
          <a:p>
            <a:pPr algn="l" defTabSz="355600">
              <a:lnSpc>
                <a:spcPct val="100000"/>
              </a:lnSpc>
              <a:defRPr spc="0" sz="89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1. (of a person or animal) able to </a:t>
            </a:r>
            <a:r>
              <a:rPr>
                <a:hlinkClick r:id="rId3" invalidUrl="" action="" tgtFrame="" tooltip="" history="1" highlightClick="0" endSnd="0"/>
              </a:rPr>
              <a:t>withstand</a:t>
            </a:r>
            <a:r>
              <a:t> or recover quickly from difficult conditions.</a:t>
            </a:r>
            <a:br/>
            <a:endParaRPr sz="5000"/>
          </a:p>
          <a:p>
            <a:pPr algn="l" defTabSz="355600">
              <a:lnSpc>
                <a:spcPct val="100000"/>
              </a:lnSpc>
              <a:defRPr spc="0" sz="51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Similar: strong; tough; hardy; quick to recover; quick to bounce back; buoyant; difficult to keep down; irrepressible;adaptable;flexible</a:t>
            </a:r>
            <a:br/>
            <a:r>
              <a:t>Opposite: vulnerable; sensitive</a:t>
            </a:r>
          </a:p>
          <a:p>
            <a:pPr algn="l" defTabSz="355600">
              <a:lnSpc>
                <a:spcPct val="100000"/>
              </a:lnSpc>
              <a:defRPr spc="0" sz="37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</a:p>
          <a:p>
            <a:pPr algn="l" defTabSz="355600">
              <a:lnSpc>
                <a:spcPct val="100000"/>
              </a:lnSpc>
              <a:defRPr spc="0" sz="37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Oxford English Dictionary Languages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djective: resilient…"/>
          <p:cNvSpPr txBox="1"/>
          <p:nvPr>
            <p:ph type="body" idx="1"/>
          </p:nvPr>
        </p:nvSpPr>
        <p:spPr>
          <a:xfrm>
            <a:off x="1206500" y="31782"/>
            <a:ext cx="21971000" cy="13245448"/>
          </a:xfrm>
          <a:prstGeom prst="rect">
            <a:avLst/>
          </a:prstGeom>
        </p:spPr>
        <p:txBody>
          <a:bodyPr/>
          <a:lstStyle/>
          <a:p>
            <a:pPr algn="l" defTabSz="352044">
              <a:lnSpc>
                <a:spcPct val="100000"/>
              </a:lnSpc>
              <a:defRPr spc="0" sz="8811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adjective: resilient</a:t>
            </a:r>
          </a:p>
          <a:p>
            <a:pPr algn="l" defTabSz="352044">
              <a:lnSpc>
                <a:spcPct val="100000"/>
              </a:lnSpc>
              <a:defRPr spc="0" sz="495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</a:p>
          <a:p>
            <a:pPr algn="l" defTabSz="352044">
              <a:lnSpc>
                <a:spcPct val="100000"/>
              </a:lnSpc>
              <a:defRPr spc="0" sz="8811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2. (of a substance or object) able to </a:t>
            </a:r>
            <a:r>
              <a:rPr>
                <a:hlinkClick r:id="rId3" invalidUrl="" action="" tgtFrame="" tooltip="" history="1" highlightClick="0" endSnd="0"/>
              </a:rPr>
              <a:t>recoil</a:t>
            </a:r>
            <a:r>
              <a:t> or spring back into shape after </a:t>
            </a:r>
            <a:r>
              <a:rPr>
                <a:hlinkClick r:id="rId4" invalidUrl="" action="" tgtFrame="" tooltip="" history="1" highlightClick="0" endSnd="0"/>
              </a:rPr>
              <a:t>bending</a:t>
            </a:r>
            <a:r>
              <a:t>, stretching, or being </a:t>
            </a:r>
            <a:r>
              <a:rPr>
                <a:hlinkClick r:id="rId5" invalidUrl="" action="" tgtFrame="" tooltip="" history="1" highlightClick="0" endSnd="0"/>
              </a:rPr>
              <a:t>compressed</a:t>
            </a:r>
            <a:r>
              <a:t>."a shoe with resilient cushioning" </a:t>
            </a:r>
            <a:br/>
            <a:endParaRPr sz="4950"/>
          </a:p>
          <a:p>
            <a:pPr algn="l" defTabSz="352044">
              <a:lnSpc>
                <a:spcPct val="100000"/>
              </a:lnSpc>
              <a:defRPr spc="0" sz="5049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Similar: flexible; pliable; pliant; supple; plastic; elastic; springy; rubbery; durable; hardwearing; stout; strong; sturdy; tough</a:t>
            </a:r>
          </a:p>
          <a:p>
            <a:pPr algn="l" defTabSz="352044">
              <a:lnSpc>
                <a:spcPct val="100000"/>
              </a:lnSpc>
              <a:defRPr spc="0" sz="3663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</a:p>
          <a:p>
            <a:pPr algn="l" defTabSz="352044">
              <a:lnSpc>
                <a:spcPct val="100000"/>
              </a:lnSpc>
              <a:defRPr spc="0" sz="3663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Oxford English Dictionary Languages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he ability to bend but not break; to change without compromising convictions; adapt, absorb, recover, and thrive in an ever-change culture."/>
          <p:cNvSpPr txBox="1"/>
          <p:nvPr>
            <p:ph type="body" idx="1"/>
          </p:nvPr>
        </p:nvSpPr>
        <p:spPr>
          <a:xfrm>
            <a:off x="1206500" y="1917997"/>
            <a:ext cx="21971000" cy="9880006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The ability to bend but not break; to change without compromising convictions; adapt, absorb, recover, and thrive in an ever-change culture.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allout"/>
          <p:cNvSpPr/>
          <p:nvPr/>
        </p:nvSpPr>
        <p:spPr>
          <a:xfrm>
            <a:off x="1215157" y="517128"/>
            <a:ext cx="22144833" cy="11439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26" y="0"/>
                </a:moveTo>
                <a:cubicBezTo>
                  <a:pt x="146" y="0"/>
                  <a:pt x="0" y="283"/>
                  <a:pt x="0" y="632"/>
                </a:cubicBezTo>
                <a:lnTo>
                  <a:pt x="0" y="18737"/>
                </a:lnTo>
                <a:cubicBezTo>
                  <a:pt x="0" y="19086"/>
                  <a:pt x="146" y="19369"/>
                  <a:pt x="326" y="19369"/>
                </a:cubicBezTo>
                <a:lnTo>
                  <a:pt x="11592" y="19369"/>
                </a:lnTo>
                <a:lnTo>
                  <a:pt x="12134" y="21600"/>
                </a:lnTo>
                <a:lnTo>
                  <a:pt x="12677" y="19369"/>
                </a:lnTo>
                <a:lnTo>
                  <a:pt x="21274" y="19369"/>
                </a:lnTo>
                <a:cubicBezTo>
                  <a:pt x="21454" y="19369"/>
                  <a:pt x="21600" y="19086"/>
                  <a:pt x="21600" y="18737"/>
                </a:cubicBezTo>
                <a:lnTo>
                  <a:pt x="21600" y="632"/>
                </a:lnTo>
                <a:cubicBezTo>
                  <a:pt x="21600" y="283"/>
                  <a:pt x="21454" y="0"/>
                  <a:pt x="21274" y="0"/>
                </a:cubicBezTo>
                <a:lnTo>
                  <a:pt x="326" y="0"/>
                </a:lnTo>
                <a:close/>
              </a:path>
            </a:pathLst>
          </a:custGeom>
          <a:solidFill>
            <a:schemeClr val="accent1">
              <a:satOff val="-9155"/>
              <a:lumOff val="-326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85" name="”But we have this treasure in jars of clay to show that this all-surpassing power is from God and not from us. We are hard pressed on every side, but not crushed; perplexed, but not in despair; persecuted, but not abandoned; struck down, but not destroye"/>
          <p:cNvSpPr txBox="1"/>
          <p:nvPr>
            <p:ph type="title"/>
          </p:nvPr>
        </p:nvSpPr>
        <p:spPr>
          <a:xfrm>
            <a:off x="1823549" y="517128"/>
            <a:ext cx="20736902" cy="9842270"/>
          </a:xfrm>
          <a:prstGeom prst="rect">
            <a:avLst/>
          </a:prstGeom>
        </p:spPr>
        <p:txBody>
          <a:bodyPr/>
          <a:lstStyle>
            <a:lvl1pPr>
              <a:defRPr spc="-89" sz="89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”But we have this treasure in jars of clay to show that this all-surpassing power is from God and not from us. We are hard pressed on every side, but not crushed; perplexed, but not in despair; persecuted, but not abandoned; struck down, but not destroyed.“</a:t>
            </a:r>
          </a:p>
        </p:txBody>
      </p:sp>
      <p:sp>
        <p:nvSpPr>
          <p:cNvPr id="186" name="2 Corinthians 4:7-9 NIV"/>
          <p:cNvSpPr txBox="1"/>
          <p:nvPr/>
        </p:nvSpPr>
        <p:spPr>
          <a:xfrm>
            <a:off x="6922377" y="12398809"/>
            <a:ext cx="10539247" cy="1010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defTabSz="2438400">
              <a:lnSpc>
                <a:spcPct val="90000"/>
              </a:lnSpc>
              <a:spcBef>
                <a:spcPts val="0"/>
              </a:spcBef>
              <a:defRPr spc="-72" sz="7200">
                <a:solidFill>
                  <a:schemeClr val="accent1">
                    <a:hueOff val="-181383"/>
                    <a:satOff val="15108"/>
                    <a:lumOff val="14987"/>
                  </a:schemeClr>
                </a:solidFill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/>
            <a:r>
              <a:t>2 Corinthians 4:7-9 NIV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What are the character components of Resilience?"/>
          <p:cNvSpPr txBox="1"/>
          <p:nvPr>
            <p:ph type="body" sz="half" idx="1"/>
          </p:nvPr>
        </p:nvSpPr>
        <p:spPr>
          <a:xfrm>
            <a:off x="1206500" y="3849109"/>
            <a:ext cx="21971000" cy="4757639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000000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What are the character components of Resilience?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"/>
          <p:cNvSpPr txBox="1"/>
          <p:nvPr/>
        </p:nvSpPr>
        <p:spPr>
          <a:xfrm>
            <a:off x="4064000" y="2166505"/>
            <a:ext cx="127000" cy="47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grpSp>
        <p:nvGrpSpPr>
          <p:cNvPr id="193" name="Resilience"/>
          <p:cNvGrpSpPr/>
          <p:nvPr/>
        </p:nvGrpSpPr>
        <p:grpSpPr>
          <a:xfrm>
            <a:off x="7115274" y="4232721"/>
            <a:ext cx="8547895" cy="5250558"/>
            <a:chOff x="0" y="0"/>
            <a:chExt cx="8547893" cy="5250557"/>
          </a:xfrm>
        </p:grpSpPr>
        <p:sp>
          <p:nvSpPr>
            <p:cNvPr id="192" name="Resilience"/>
            <p:cNvSpPr/>
            <p:nvPr/>
          </p:nvSpPr>
          <p:spPr>
            <a:xfrm>
              <a:off x="133350" y="133350"/>
              <a:ext cx="8281194" cy="498385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14400">
                  <a:solidFill>
                    <a:srgbClr val="000000"/>
                  </a:solidFill>
                  <a:latin typeface="Turbinado Pro"/>
                  <a:ea typeface="Turbinado Pro"/>
                  <a:cs typeface="Turbinado Pro"/>
                  <a:sym typeface="Turbinado Pro"/>
                </a:defRPr>
              </a:lvl1pPr>
            </a:lstStyle>
            <a:p>
              <a:pPr/>
              <a:r>
                <a:t>Resilience</a:t>
              </a:r>
            </a:p>
          </p:txBody>
        </p:sp>
        <p:pic>
          <p:nvPicPr>
            <p:cNvPr id="191" name="Resilience Resilience" descr="Resilience Resilienc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547894" cy="5250558"/>
            </a:xfrm>
            <a:prstGeom prst="rect">
              <a:avLst/>
            </a:prstGeom>
            <a:effectLst/>
          </p:spPr>
        </p:pic>
      </p:grpSp>
      <p:sp>
        <p:nvSpPr>
          <p:cNvPr id="194" name="Optimism"/>
          <p:cNvSpPr txBox="1"/>
          <p:nvPr/>
        </p:nvSpPr>
        <p:spPr>
          <a:xfrm>
            <a:off x="6631663" y="1736178"/>
            <a:ext cx="2725827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Optimism</a:t>
            </a:r>
          </a:p>
        </p:txBody>
      </p:sp>
      <p:pic>
        <p:nvPicPr>
          <p:cNvPr id="19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79204" y="305435"/>
            <a:ext cx="1430744" cy="1430744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elf-Control"/>
          <p:cNvSpPr txBox="1"/>
          <p:nvPr/>
        </p:nvSpPr>
        <p:spPr>
          <a:xfrm>
            <a:off x="12967951" y="1965547"/>
            <a:ext cx="4074750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Self-Control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28432" t="3125" r="28429" b="3100"/>
          <a:stretch>
            <a:fillRect/>
          </a:stretch>
        </p:blipFill>
        <p:spPr>
          <a:xfrm>
            <a:off x="14677705" y="541163"/>
            <a:ext cx="655241" cy="1424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3" y="0"/>
                </a:moveTo>
                <a:cubicBezTo>
                  <a:pt x="6233" y="0"/>
                  <a:pt x="1676" y="150"/>
                  <a:pt x="1020" y="451"/>
                </a:cubicBezTo>
                <a:cubicBezTo>
                  <a:pt x="341" y="764"/>
                  <a:pt x="0" y="5780"/>
                  <a:pt x="0" y="10797"/>
                </a:cubicBezTo>
                <a:cubicBezTo>
                  <a:pt x="0" y="15814"/>
                  <a:pt x="341" y="20830"/>
                  <a:pt x="1020" y="21143"/>
                </a:cubicBezTo>
                <a:cubicBezTo>
                  <a:pt x="1676" y="21444"/>
                  <a:pt x="6232" y="21600"/>
                  <a:pt x="10793" y="21600"/>
                </a:cubicBezTo>
                <a:cubicBezTo>
                  <a:pt x="15355" y="21600"/>
                  <a:pt x="19924" y="21444"/>
                  <a:pt x="20580" y="21143"/>
                </a:cubicBezTo>
                <a:cubicBezTo>
                  <a:pt x="21259" y="20830"/>
                  <a:pt x="21600" y="15814"/>
                  <a:pt x="21600" y="10797"/>
                </a:cubicBezTo>
                <a:cubicBezTo>
                  <a:pt x="21600" y="5780"/>
                  <a:pt x="21259" y="764"/>
                  <a:pt x="20580" y="451"/>
                </a:cubicBezTo>
                <a:cubicBezTo>
                  <a:pt x="19924" y="150"/>
                  <a:pt x="15354" y="0"/>
                  <a:pt x="10793" y="0"/>
                </a:cubicBezTo>
                <a:close/>
                <a:moveTo>
                  <a:pt x="2054" y="927"/>
                </a:moveTo>
                <a:lnTo>
                  <a:pt x="10793" y="927"/>
                </a:lnTo>
                <a:lnTo>
                  <a:pt x="19546" y="927"/>
                </a:lnTo>
                <a:lnTo>
                  <a:pt x="19546" y="10797"/>
                </a:lnTo>
                <a:lnTo>
                  <a:pt x="19546" y="20667"/>
                </a:lnTo>
                <a:lnTo>
                  <a:pt x="10990" y="20775"/>
                </a:lnTo>
                <a:cubicBezTo>
                  <a:pt x="4533" y="20854"/>
                  <a:pt x="2327" y="20761"/>
                  <a:pt x="2028" y="20402"/>
                </a:cubicBezTo>
                <a:cubicBezTo>
                  <a:pt x="1810" y="20141"/>
                  <a:pt x="1728" y="15655"/>
                  <a:pt x="1845" y="10430"/>
                </a:cubicBezTo>
                <a:lnTo>
                  <a:pt x="2054" y="927"/>
                </a:lnTo>
                <a:close/>
                <a:moveTo>
                  <a:pt x="5639" y="4213"/>
                </a:moveTo>
                <a:cubicBezTo>
                  <a:pt x="4995" y="4213"/>
                  <a:pt x="4334" y="4499"/>
                  <a:pt x="4187" y="4851"/>
                </a:cubicBezTo>
                <a:cubicBezTo>
                  <a:pt x="3999" y="5300"/>
                  <a:pt x="4442" y="5495"/>
                  <a:pt x="5639" y="5495"/>
                </a:cubicBezTo>
                <a:cubicBezTo>
                  <a:pt x="6836" y="5495"/>
                  <a:pt x="7266" y="5300"/>
                  <a:pt x="7078" y="4851"/>
                </a:cubicBezTo>
                <a:cubicBezTo>
                  <a:pt x="6931" y="4499"/>
                  <a:pt x="6282" y="4213"/>
                  <a:pt x="5639" y="4213"/>
                </a:cubicBezTo>
                <a:close/>
                <a:moveTo>
                  <a:pt x="15961" y="4213"/>
                </a:moveTo>
                <a:cubicBezTo>
                  <a:pt x="15317" y="4213"/>
                  <a:pt x="14669" y="4499"/>
                  <a:pt x="14522" y="4851"/>
                </a:cubicBezTo>
                <a:cubicBezTo>
                  <a:pt x="14334" y="5300"/>
                  <a:pt x="14764" y="5495"/>
                  <a:pt x="15961" y="5495"/>
                </a:cubicBezTo>
                <a:cubicBezTo>
                  <a:pt x="17158" y="5495"/>
                  <a:pt x="17588" y="5300"/>
                  <a:pt x="17400" y="4851"/>
                </a:cubicBezTo>
                <a:cubicBezTo>
                  <a:pt x="17253" y="4499"/>
                  <a:pt x="16605" y="4213"/>
                  <a:pt x="15961" y="4213"/>
                </a:cubicBezTo>
                <a:close/>
                <a:moveTo>
                  <a:pt x="10937" y="4225"/>
                </a:moveTo>
                <a:cubicBezTo>
                  <a:pt x="10630" y="4212"/>
                  <a:pt x="10309" y="4281"/>
                  <a:pt x="9904" y="4436"/>
                </a:cubicBezTo>
                <a:cubicBezTo>
                  <a:pt x="9311" y="4662"/>
                  <a:pt x="9023" y="4998"/>
                  <a:pt x="9263" y="5176"/>
                </a:cubicBezTo>
                <a:cubicBezTo>
                  <a:pt x="9774" y="5556"/>
                  <a:pt x="11496" y="5599"/>
                  <a:pt x="12246" y="5254"/>
                </a:cubicBezTo>
                <a:cubicBezTo>
                  <a:pt x="12533" y="5122"/>
                  <a:pt x="12371" y="4792"/>
                  <a:pt x="11879" y="4520"/>
                </a:cubicBezTo>
                <a:cubicBezTo>
                  <a:pt x="11544" y="4334"/>
                  <a:pt x="11245" y="4238"/>
                  <a:pt x="10937" y="4225"/>
                </a:cubicBezTo>
                <a:close/>
                <a:moveTo>
                  <a:pt x="5691" y="6596"/>
                </a:moveTo>
                <a:cubicBezTo>
                  <a:pt x="4101" y="6596"/>
                  <a:pt x="3467" y="7300"/>
                  <a:pt x="4592" y="7818"/>
                </a:cubicBezTo>
                <a:cubicBezTo>
                  <a:pt x="5444" y="8210"/>
                  <a:pt x="6794" y="7877"/>
                  <a:pt x="7078" y="7204"/>
                </a:cubicBezTo>
                <a:cubicBezTo>
                  <a:pt x="7251" y="6793"/>
                  <a:pt x="6802" y="6596"/>
                  <a:pt x="5691" y="6596"/>
                </a:cubicBezTo>
                <a:close/>
                <a:moveTo>
                  <a:pt x="16027" y="6596"/>
                </a:moveTo>
                <a:cubicBezTo>
                  <a:pt x="14437" y="6596"/>
                  <a:pt x="13790" y="7300"/>
                  <a:pt x="14915" y="7818"/>
                </a:cubicBezTo>
                <a:cubicBezTo>
                  <a:pt x="15766" y="8210"/>
                  <a:pt x="17130" y="7877"/>
                  <a:pt x="17413" y="7204"/>
                </a:cubicBezTo>
                <a:cubicBezTo>
                  <a:pt x="17587" y="6793"/>
                  <a:pt x="17138" y="6596"/>
                  <a:pt x="16027" y="6596"/>
                </a:cubicBezTo>
                <a:close/>
                <a:moveTo>
                  <a:pt x="10636" y="6650"/>
                </a:moveTo>
                <a:cubicBezTo>
                  <a:pt x="10425" y="6662"/>
                  <a:pt x="10201" y="6694"/>
                  <a:pt x="9969" y="6735"/>
                </a:cubicBezTo>
                <a:cubicBezTo>
                  <a:pt x="8880" y="6927"/>
                  <a:pt x="8822" y="7063"/>
                  <a:pt x="9629" y="7511"/>
                </a:cubicBezTo>
                <a:cubicBezTo>
                  <a:pt x="10397" y="7937"/>
                  <a:pt x="10866" y="7969"/>
                  <a:pt x="11735" y="7637"/>
                </a:cubicBezTo>
                <a:cubicBezTo>
                  <a:pt x="12988" y="7159"/>
                  <a:pt x="12118" y="6569"/>
                  <a:pt x="10636" y="6650"/>
                </a:cubicBezTo>
                <a:close/>
                <a:moveTo>
                  <a:pt x="5639" y="8967"/>
                </a:moveTo>
                <a:cubicBezTo>
                  <a:pt x="4995" y="8967"/>
                  <a:pt x="4334" y="9253"/>
                  <a:pt x="4187" y="9605"/>
                </a:cubicBezTo>
                <a:cubicBezTo>
                  <a:pt x="3999" y="10054"/>
                  <a:pt x="4442" y="10249"/>
                  <a:pt x="5639" y="10249"/>
                </a:cubicBezTo>
                <a:cubicBezTo>
                  <a:pt x="6836" y="10249"/>
                  <a:pt x="7266" y="10054"/>
                  <a:pt x="7078" y="9605"/>
                </a:cubicBezTo>
                <a:cubicBezTo>
                  <a:pt x="6931" y="9253"/>
                  <a:pt x="6282" y="8967"/>
                  <a:pt x="5639" y="8967"/>
                </a:cubicBezTo>
                <a:close/>
                <a:moveTo>
                  <a:pt x="15961" y="8967"/>
                </a:moveTo>
                <a:cubicBezTo>
                  <a:pt x="15317" y="8967"/>
                  <a:pt x="14669" y="9253"/>
                  <a:pt x="14522" y="9605"/>
                </a:cubicBezTo>
                <a:cubicBezTo>
                  <a:pt x="14334" y="10054"/>
                  <a:pt x="14764" y="10249"/>
                  <a:pt x="15961" y="10249"/>
                </a:cubicBezTo>
                <a:cubicBezTo>
                  <a:pt x="17158" y="10249"/>
                  <a:pt x="17588" y="10054"/>
                  <a:pt x="17400" y="9605"/>
                </a:cubicBezTo>
                <a:cubicBezTo>
                  <a:pt x="17253" y="9253"/>
                  <a:pt x="16605" y="8967"/>
                  <a:pt x="15961" y="8967"/>
                </a:cubicBezTo>
                <a:close/>
                <a:moveTo>
                  <a:pt x="10937" y="8979"/>
                </a:moveTo>
                <a:cubicBezTo>
                  <a:pt x="10630" y="8966"/>
                  <a:pt x="10309" y="9036"/>
                  <a:pt x="9904" y="9190"/>
                </a:cubicBezTo>
                <a:cubicBezTo>
                  <a:pt x="9311" y="9416"/>
                  <a:pt x="9023" y="9746"/>
                  <a:pt x="9263" y="9924"/>
                </a:cubicBezTo>
                <a:cubicBezTo>
                  <a:pt x="9774" y="10305"/>
                  <a:pt x="11496" y="10353"/>
                  <a:pt x="12246" y="10009"/>
                </a:cubicBezTo>
                <a:cubicBezTo>
                  <a:pt x="12533" y="9876"/>
                  <a:pt x="12371" y="9547"/>
                  <a:pt x="11879" y="9274"/>
                </a:cubicBezTo>
                <a:cubicBezTo>
                  <a:pt x="11544" y="9088"/>
                  <a:pt x="11245" y="8992"/>
                  <a:pt x="10937" y="8979"/>
                </a:cubicBezTo>
                <a:close/>
                <a:moveTo>
                  <a:pt x="10453" y="13012"/>
                </a:moveTo>
                <a:cubicBezTo>
                  <a:pt x="9975" y="13055"/>
                  <a:pt x="9603" y="13303"/>
                  <a:pt x="9603" y="13740"/>
                </a:cubicBezTo>
                <a:cubicBezTo>
                  <a:pt x="9603" y="14030"/>
                  <a:pt x="10336" y="14270"/>
                  <a:pt x="11225" y="14270"/>
                </a:cubicBezTo>
                <a:cubicBezTo>
                  <a:pt x="12604" y="14270"/>
                  <a:pt x="12719" y="14161"/>
                  <a:pt x="11984" y="13529"/>
                </a:cubicBezTo>
                <a:cubicBezTo>
                  <a:pt x="11524" y="13134"/>
                  <a:pt x="10931" y="12969"/>
                  <a:pt x="10453" y="13012"/>
                </a:cubicBezTo>
                <a:close/>
                <a:moveTo>
                  <a:pt x="7719" y="14817"/>
                </a:moveTo>
                <a:cubicBezTo>
                  <a:pt x="7488" y="14767"/>
                  <a:pt x="7098" y="14835"/>
                  <a:pt x="6411" y="15004"/>
                </a:cubicBezTo>
                <a:cubicBezTo>
                  <a:pt x="5524" y="15222"/>
                  <a:pt x="5003" y="15559"/>
                  <a:pt x="5259" y="15750"/>
                </a:cubicBezTo>
                <a:cubicBezTo>
                  <a:pt x="6111" y="16384"/>
                  <a:pt x="8020" y="16115"/>
                  <a:pt x="8020" y="15359"/>
                </a:cubicBezTo>
                <a:cubicBezTo>
                  <a:pt x="8020" y="15042"/>
                  <a:pt x="7950" y="14867"/>
                  <a:pt x="7719" y="14817"/>
                </a:cubicBezTo>
                <a:close/>
                <a:moveTo>
                  <a:pt x="10937" y="14823"/>
                </a:moveTo>
                <a:cubicBezTo>
                  <a:pt x="10627" y="14810"/>
                  <a:pt x="10308" y="14887"/>
                  <a:pt x="9891" y="15046"/>
                </a:cubicBezTo>
                <a:cubicBezTo>
                  <a:pt x="9056" y="15365"/>
                  <a:pt x="9015" y="15589"/>
                  <a:pt x="9708" y="15973"/>
                </a:cubicBezTo>
                <a:cubicBezTo>
                  <a:pt x="10400" y="16357"/>
                  <a:pt x="10875" y="16376"/>
                  <a:pt x="11709" y="16057"/>
                </a:cubicBezTo>
                <a:cubicBezTo>
                  <a:pt x="12544" y="15738"/>
                  <a:pt x="12585" y="15514"/>
                  <a:pt x="11892" y="15130"/>
                </a:cubicBezTo>
                <a:cubicBezTo>
                  <a:pt x="11546" y="14938"/>
                  <a:pt x="11248" y="14837"/>
                  <a:pt x="10937" y="14823"/>
                </a:cubicBezTo>
                <a:close/>
                <a:moveTo>
                  <a:pt x="14365" y="15064"/>
                </a:moveTo>
                <a:cubicBezTo>
                  <a:pt x="13875" y="15104"/>
                  <a:pt x="13580" y="15276"/>
                  <a:pt x="13580" y="15552"/>
                </a:cubicBezTo>
                <a:cubicBezTo>
                  <a:pt x="13580" y="15928"/>
                  <a:pt x="14097" y="16110"/>
                  <a:pt x="14967" y="16033"/>
                </a:cubicBezTo>
                <a:cubicBezTo>
                  <a:pt x="16721" y="15878"/>
                  <a:pt x="16687" y="15221"/>
                  <a:pt x="14915" y="15064"/>
                </a:cubicBezTo>
                <a:cubicBezTo>
                  <a:pt x="14711" y="15046"/>
                  <a:pt x="14528" y="15051"/>
                  <a:pt x="14365" y="15064"/>
                </a:cubicBezTo>
                <a:close/>
                <a:moveTo>
                  <a:pt x="10375" y="16833"/>
                </a:moveTo>
                <a:cubicBezTo>
                  <a:pt x="8996" y="16833"/>
                  <a:pt x="8881" y="16936"/>
                  <a:pt x="9616" y="17568"/>
                </a:cubicBezTo>
                <a:cubicBezTo>
                  <a:pt x="10536" y="18359"/>
                  <a:pt x="11997" y="18231"/>
                  <a:pt x="11997" y="17357"/>
                </a:cubicBezTo>
                <a:cubicBezTo>
                  <a:pt x="11997" y="17067"/>
                  <a:pt x="11264" y="16833"/>
                  <a:pt x="10375" y="1683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8" name="Social Support"/>
          <p:cNvSpPr txBox="1"/>
          <p:nvPr/>
        </p:nvSpPr>
        <p:spPr>
          <a:xfrm>
            <a:off x="877448" y="3617472"/>
            <a:ext cx="4556822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Social Support</a:t>
            </a:r>
          </a:p>
        </p:txBody>
      </p:sp>
      <p:pic>
        <p:nvPicPr>
          <p:cNvPr id="199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81475" t="53350" r="3173" b="18271"/>
          <a:stretch>
            <a:fillRect/>
          </a:stretch>
        </p:blipFill>
        <p:spPr>
          <a:xfrm>
            <a:off x="2500805" y="2309552"/>
            <a:ext cx="1310107" cy="130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5" h="21596" fill="norm" stroke="1" extrusionOk="0">
                <a:moveTo>
                  <a:pt x="9830" y="10"/>
                </a:moveTo>
                <a:cubicBezTo>
                  <a:pt x="7776" y="155"/>
                  <a:pt x="5814" y="1712"/>
                  <a:pt x="5407" y="4355"/>
                </a:cubicBezTo>
                <a:cubicBezTo>
                  <a:pt x="5139" y="6095"/>
                  <a:pt x="6106" y="8293"/>
                  <a:pt x="7553" y="9224"/>
                </a:cubicBezTo>
                <a:cubicBezTo>
                  <a:pt x="11779" y="11940"/>
                  <a:pt x="16667" y="6840"/>
                  <a:pt x="14097" y="2395"/>
                </a:cubicBezTo>
                <a:cubicBezTo>
                  <a:pt x="13209" y="860"/>
                  <a:pt x="11832" y="101"/>
                  <a:pt x="10431" y="10"/>
                </a:cubicBezTo>
                <a:cubicBezTo>
                  <a:pt x="10231" y="-3"/>
                  <a:pt x="10030" y="-4"/>
                  <a:pt x="9830" y="10"/>
                </a:cubicBezTo>
                <a:close/>
                <a:moveTo>
                  <a:pt x="10258" y="862"/>
                </a:moveTo>
                <a:cubicBezTo>
                  <a:pt x="11681" y="885"/>
                  <a:pt x="12947" y="1698"/>
                  <a:pt x="13644" y="3031"/>
                </a:cubicBezTo>
                <a:cubicBezTo>
                  <a:pt x="14023" y="3756"/>
                  <a:pt x="14078" y="4031"/>
                  <a:pt x="14078" y="5030"/>
                </a:cubicBezTo>
                <a:cubicBezTo>
                  <a:pt x="14078" y="6025"/>
                  <a:pt x="14021" y="6304"/>
                  <a:pt x="13650" y="7009"/>
                </a:cubicBezTo>
                <a:lnTo>
                  <a:pt x="13216" y="7834"/>
                </a:lnTo>
                <a:lnTo>
                  <a:pt x="12956" y="7297"/>
                </a:lnTo>
                <a:cubicBezTo>
                  <a:pt x="12812" y="7003"/>
                  <a:pt x="12427" y="6517"/>
                  <a:pt x="12094" y="6216"/>
                </a:cubicBezTo>
                <a:cubicBezTo>
                  <a:pt x="11509" y="5688"/>
                  <a:pt x="11494" y="5660"/>
                  <a:pt x="11721" y="5318"/>
                </a:cubicBezTo>
                <a:cubicBezTo>
                  <a:pt x="11851" y="5123"/>
                  <a:pt x="11957" y="4666"/>
                  <a:pt x="11957" y="4309"/>
                </a:cubicBezTo>
                <a:cubicBezTo>
                  <a:pt x="11957" y="2666"/>
                  <a:pt x="9966" y="1872"/>
                  <a:pt x="8887" y="3083"/>
                </a:cubicBezTo>
                <a:cubicBezTo>
                  <a:pt x="8432" y="3594"/>
                  <a:pt x="8311" y="4724"/>
                  <a:pt x="8651" y="5272"/>
                </a:cubicBezTo>
                <a:cubicBezTo>
                  <a:pt x="8900" y="5673"/>
                  <a:pt x="8896" y="5676"/>
                  <a:pt x="8298" y="6216"/>
                </a:cubicBezTo>
                <a:cubicBezTo>
                  <a:pt x="7966" y="6515"/>
                  <a:pt x="7580" y="7006"/>
                  <a:pt x="7435" y="7304"/>
                </a:cubicBezTo>
                <a:lnTo>
                  <a:pt x="7169" y="7848"/>
                </a:lnTo>
                <a:lnTo>
                  <a:pt x="6914" y="7435"/>
                </a:lnTo>
                <a:cubicBezTo>
                  <a:pt x="5141" y="4578"/>
                  <a:pt x="7055" y="811"/>
                  <a:pt x="10258" y="862"/>
                </a:cubicBezTo>
                <a:close/>
                <a:moveTo>
                  <a:pt x="10196" y="3175"/>
                </a:moveTo>
                <a:cubicBezTo>
                  <a:pt x="10687" y="3175"/>
                  <a:pt x="11225" y="3779"/>
                  <a:pt x="11225" y="4335"/>
                </a:cubicBezTo>
                <a:cubicBezTo>
                  <a:pt x="11225" y="4712"/>
                  <a:pt x="11121" y="4941"/>
                  <a:pt x="10841" y="5174"/>
                </a:cubicBezTo>
                <a:cubicBezTo>
                  <a:pt x="10628" y="5350"/>
                  <a:pt x="10335" y="5495"/>
                  <a:pt x="10196" y="5495"/>
                </a:cubicBezTo>
                <a:cubicBezTo>
                  <a:pt x="9704" y="5495"/>
                  <a:pt x="9172" y="4891"/>
                  <a:pt x="9172" y="4335"/>
                </a:cubicBezTo>
                <a:cubicBezTo>
                  <a:pt x="9172" y="3779"/>
                  <a:pt x="9704" y="3175"/>
                  <a:pt x="10196" y="3175"/>
                </a:cubicBezTo>
                <a:close/>
                <a:moveTo>
                  <a:pt x="10196" y="6268"/>
                </a:moveTo>
                <a:cubicBezTo>
                  <a:pt x="11201" y="6268"/>
                  <a:pt x="11893" y="6784"/>
                  <a:pt x="12317" y="7854"/>
                </a:cubicBezTo>
                <a:lnTo>
                  <a:pt x="12540" y="8424"/>
                </a:lnTo>
                <a:lnTo>
                  <a:pt x="11920" y="8758"/>
                </a:lnTo>
                <a:cubicBezTo>
                  <a:pt x="11176" y="9159"/>
                  <a:pt x="9602" y="9298"/>
                  <a:pt x="8949" y="9014"/>
                </a:cubicBezTo>
                <a:cubicBezTo>
                  <a:pt x="7951" y="8581"/>
                  <a:pt x="7862" y="8475"/>
                  <a:pt x="8006" y="7946"/>
                </a:cubicBezTo>
                <a:cubicBezTo>
                  <a:pt x="8270" y="6974"/>
                  <a:pt x="9189" y="6268"/>
                  <a:pt x="10196" y="6268"/>
                </a:cubicBezTo>
                <a:close/>
                <a:moveTo>
                  <a:pt x="12980" y="9715"/>
                </a:moveTo>
                <a:cubicBezTo>
                  <a:pt x="12699" y="9831"/>
                  <a:pt x="12912" y="10697"/>
                  <a:pt x="13576" y="11871"/>
                </a:cubicBezTo>
                <a:cubicBezTo>
                  <a:pt x="14082" y="12765"/>
                  <a:pt x="14649" y="13395"/>
                  <a:pt x="14835" y="13274"/>
                </a:cubicBezTo>
                <a:cubicBezTo>
                  <a:pt x="15186" y="13045"/>
                  <a:pt x="13995" y="10235"/>
                  <a:pt x="13377" y="9833"/>
                </a:cubicBezTo>
                <a:cubicBezTo>
                  <a:pt x="13282" y="9771"/>
                  <a:pt x="13198" y="9733"/>
                  <a:pt x="13129" y="9715"/>
                </a:cubicBezTo>
                <a:cubicBezTo>
                  <a:pt x="13069" y="9700"/>
                  <a:pt x="13021" y="9699"/>
                  <a:pt x="12980" y="9715"/>
                </a:cubicBezTo>
                <a:close/>
                <a:moveTo>
                  <a:pt x="7113" y="9892"/>
                </a:moveTo>
                <a:cubicBezTo>
                  <a:pt x="6674" y="9872"/>
                  <a:pt x="5283" y="11967"/>
                  <a:pt x="5283" y="12730"/>
                </a:cubicBezTo>
                <a:cubicBezTo>
                  <a:pt x="5283" y="13526"/>
                  <a:pt x="5987" y="13023"/>
                  <a:pt x="6734" y="11688"/>
                </a:cubicBezTo>
                <a:cubicBezTo>
                  <a:pt x="7212" y="10834"/>
                  <a:pt x="7391" y="10140"/>
                  <a:pt x="7187" y="9925"/>
                </a:cubicBezTo>
                <a:cubicBezTo>
                  <a:pt x="7167" y="9904"/>
                  <a:pt x="7142" y="9893"/>
                  <a:pt x="7113" y="9892"/>
                </a:cubicBezTo>
                <a:close/>
                <a:moveTo>
                  <a:pt x="3819" y="13483"/>
                </a:moveTo>
                <a:cubicBezTo>
                  <a:pt x="2448" y="13483"/>
                  <a:pt x="853" y="14647"/>
                  <a:pt x="296" y="16052"/>
                </a:cubicBezTo>
                <a:cubicBezTo>
                  <a:pt x="-373" y="17741"/>
                  <a:pt x="118" y="19655"/>
                  <a:pt x="1518" y="20816"/>
                </a:cubicBezTo>
                <a:cubicBezTo>
                  <a:pt x="2078" y="21281"/>
                  <a:pt x="3004" y="21596"/>
                  <a:pt x="3819" y="21596"/>
                </a:cubicBezTo>
                <a:cubicBezTo>
                  <a:pt x="6559" y="21596"/>
                  <a:pt x="8400" y="18705"/>
                  <a:pt x="7349" y="16052"/>
                </a:cubicBezTo>
                <a:cubicBezTo>
                  <a:pt x="6792" y="14647"/>
                  <a:pt x="5191" y="13483"/>
                  <a:pt x="3819" y="13483"/>
                </a:cubicBezTo>
                <a:close/>
                <a:moveTo>
                  <a:pt x="16646" y="13483"/>
                </a:moveTo>
                <a:cubicBezTo>
                  <a:pt x="15275" y="13483"/>
                  <a:pt x="13674" y="14647"/>
                  <a:pt x="13117" y="16052"/>
                </a:cubicBezTo>
                <a:cubicBezTo>
                  <a:pt x="12448" y="17741"/>
                  <a:pt x="12938" y="19655"/>
                  <a:pt x="14339" y="20816"/>
                </a:cubicBezTo>
                <a:cubicBezTo>
                  <a:pt x="14899" y="21281"/>
                  <a:pt x="15831" y="21596"/>
                  <a:pt x="16646" y="21596"/>
                </a:cubicBezTo>
                <a:cubicBezTo>
                  <a:pt x="19386" y="21596"/>
                  <a:pt x="21227" y="18705"/>
                  <a:pt x="20175" y="16052"/>
                </a:cubicBezTo>
                <a:cubicBezTo>
                  <a:pt x="19619" y="14647"/>
                  <a:pt x="18018" y="13483"/>
                  <a:pt x="16646" y="13483"/>
                </a:cubicBezTo>
                <a:close/>
                <a:moveTo>
                  <a:pt x="16696" y="14453"/>
                </a:moveTo>
                <a:cubicBezTo>
                  <a:pt x="18075" y="14436"/>
                  <a:pt x="19371" y="15393"/>
                  <a:pt x="19716" y="16911"/>
                </a:cubicBezTo>
                <a:cubicBezTo>
                  <a:pt x="19866" y="17566"/>
                  <a:pt x="19857" y="17835"/>
                  <a:pt x="19661" y="18549"/>
                </a:cubicBezTo>
                <a:cubicBezTo>
                  <a:pt x="19420" y="19422"/>
                  <a:pt x="19138" y="19794"/>
                  <a:pt x="19016" y="19401"/>
                </a:cubicBezTo>
                <a:cubicBezTo>
                  <a:pt x="18978" y="19279"/>
                  <a:pt x="18722" y="18947"/>
                  <a:pt x="18451" y="18660"/>
                </a:cubicBezTo>
                <a:cubicBezTo>
                  <a:pt x="17990" y="18172"/>
                  <a:pt x="17968" y="18106"/>
                  <a:pt x="18129" y="17638"/>
                </a:cubicBezTo>
                <a:cubicBezTo>
                  <a:pt x="18657" y="16097"/>
                  <a:pt x="16986" y="14878"/>
                  <a:pt x="15796" y="15934"/>
                </a:cubicBezTo>
                <a:cubicBezTo>
                  <a:pt x="15277" y="16396"/>
                  <a:pt x="15137" y="16994"/>
                  <a:pt x="15399" y="17658"/>
                </a:cubicBezTo>
                <a:cubicBezTo>
                  <a:pt x="15580" y="18112"/>
                  <a:pt x="15566" y="18173"/>
                  <a:pt x="15220" y="18509"/>
                </a:cubicBezTo>
                <a:cubicBezTo>
                  <a:pt x="15015" y="18709"/>
                  <a:pt x="14734" y="19069"/>
                  <a:pt x="14593" y="19309"/>
                </a:cubicBezTo>
                <a:lnTo>
                  <a:pt x="14339" y="19741"/>
                </a:lnTo>
                <a:lnTo>
                  <a:pt x="14010" y="19027"/>
                </a:lnTo>
                <a:cubicBezTo>
                  <a:pt x="13306" y="17492"/>
                  <a:pt x="13906" y="15571"/>
                  <a:pt x="15325" y="14814"/>
                </a:cubicBezTo>
                <a:cubicBezTo>
                  <a:pt x="15771" y="14576"/>
                  <a:pt x="16236" y="14459"/>
                  <a:pt x="16696" y="14453"/>
                </a:cubicBezTo>
                <a:close/>
                <a:moveTo>
                  <a:pt x="3894" y="14538"/>
                </a:moveTo>
                <a:cubicBezTo>
                  <a:pt x="4892" y="14538"/>
                  <a:pt x="5086" y="14591"/>
                  <a:pt x="5624" y="14984"/>
                </a:cubicBezTo>
                <a:cubicBezTo>
                  <a:pt x="6711" y="15779"/>
                  <a:pt x="7219" y="17368"/>
                  <a:pt x="6803" y="18660"/>
                </a:cubicBezTo>
                <a:cubicBezTo>
                  <a:pt x="6606" y="19271"/>
                  <a:pt x="6238" y="19878"/>
                  <a:pt x="6238" y="19597"/>
                </a:cubicBezTo>
                <a:cubicBezTo>
                  <a:pt x="6238" y="19491"/>
                  <a:pt x="5979" y="19109"/>
                  <a:pt x="5661" y="18745"/>
                </a:cubicBezTo>
                <a:cubicBezTo>
                  <a:pt x="5240" y="18263"/>
                  <a:pt x="5122" y="18025"/>
                  <a:pt x="5221" y="17861"/>
                </a:cubicBezTo>
                <a:cubicBezTo>
                  <a:pt x="5295" y="17737"/>
                  <a:pt x="5356" y="17367"/>
                  <a:pt x="5357" y="17042"/>
                </a:cubicBezTo>
                <a:cubicBezTo>
                  <a:pt x="5363" y="15683"/>
                  <a:pt x="3782" y="15025"/>
                  <a:pt x="2858" y="16000"/>
                </a:cubicBezTo>
                <a:cubicBezTo>
                  <a:pt x="2398" y="16485"/>
                  <a:pt x="2307" y="17099"/>
                  <a:pt x="2591" y="17756"/>
                </a:cubicBezTo>
                <a:cubicBezTo>
                  <a:pt x="2729" y="18076"/>
                  <a:pt x="2681" y="18190"/>
                  <a:pt x="2244" y="18654"/>
                </a:cubicBezTo>
                <a:cubicBezTo>
                  <a:pt x="1968" y="18945"/>
                  <a:pt x="1703" y="19286"/>
                  <a:pt x="1655" y="19414"/>
                </a:cubicBezTo>
                <a:cubicBezTo>
                  <a:pt x="1528" y="19748"/>
                  <a:pt x="1151" y="19220"/>
                  <a:pt x="947" y="18424"/>
                </a:cubicBezTo>
                <a:cubicBezTo>
                  <a:pt x="631" y="17182"/>
                  <a:pt x="1153" y="15728"/>
                  <a:pt x="2188" y="14971"/>
                </a:cubicBezTo>
                <a:cubicBezTo>
                  <a:pt x="2702" y="14595"/>
                  <a:pt x="2904" y="14538"/>
                  <a:pt x="3894" y="14538"/>
                </a:cubicBezTo>
                <a:close/>
                <a:moveTo>
                  <a:pt x="3838" y="16321"/>
                </a:moveTo>
                <a:cubicBezTo>
                  <a:pt x="3993" y="16293"/>
                  <a:pt x="4160" y="16325"/>
                  <a:pt x="4322" y="16432"/>
                </a:cubicBezTo>
                <a:cubicBezTo>
                  <a:pt x="4615" y="16626"/>
                  <a:pt x="4703" y="17349"/>
                  <a:pt x="4471" y="17644"/>
                </a:cubicBezTo>
                <a:cubicBezTo>
                  <a:pt x="4202" y="17986"/>
                  <a:pt x="3498" y="17927"/>
                  <a:pt x="3304" y="17546"/>
                </a:cubicBezTo>
                <a:cubicBezTo>
                  <a:pt x="3027" y="16999"/>
                  <a:pt x="3373" y="16403"/>
                  <a:pt x="3838" y="16321"/>
                </a:cubicBezTo>
                <a:close/>
                <a:moveTo>
                  <a:pt x="16851" y="16321"/>
                </a:moveTo>
                <a:cubicBezTo>
                  <a:pt x="17315" y="16403"/>
                  <a:pt x="17662" y="16999"/>
                  <a:pt x="17384" y="17546"/>
                </a:cubicBezTo>
                <a:cubicBezTo>
                  <a:pt x="17191" y="17927"/>
                  <a:pt x="16480" y="17986"/>
                  <a:pt x="16212" y="17644"/>
                </a:cubicBezTo>
                <a:cubicBezTo>
                  <a:pt x="15980" y="17349"/>
                  <a:pt x="16074" y="16626"/>
                  <a:pt x="16367" y="16432"/>
                </a:cubicBezTo>
                <a:cubicBezTo>
                  <a:pt x="16529" y="16325"/>
                  <a:pt x="16696" y="16293"/>
                  <a:pt x="16851" y="16321"/>
                </a:cubicBezTo>
                <a:close/>
                <a:moveTo>
                  <a:pt x="10233" y="17343"/>
                </a:moveTo>
                <a:cubicBezTo>
                  <a:pt x="9124" y="17343"/>
                  <a:pt x="8217" y="17517"/>
                  <a:pt x="8217" y="17730"/>
                </a:cubicBezTo>
                <a:cubicBezTo>
                  <a:pt x="8217" y="17942"/>
                  <a:pt x="9124" y="18116"/>
                  <a:pt x="10233" y="18116"/>
                </a:cubicBezTo>
                <a:cubicBezTo>
                  <a:pt x="11341" y="18116"/>
                  <a:pt x="12249" y="17942"/>
                  <a:pt x="12249" y="17730"/>
                </a:cubicBezTo>
                <a:cubicBezTo>
                  <a:pt x="12249" y="17517"/>
                  <a:pt x="11341" y="17343"/>
                  <a:pt x="10233" y="17343"/>
                </a:cubicBezTo>
                <a:close/>
                <a:moveTo>
                  <a:pt x="3794" y="18706"/>
                </a:moveTo>
                <a:cubicBezTo>
                  <a:pt x="3885" y="18701"/>
                  <a:pt x="3970" y="18702"/>
                  <a:pt x="4061" y="18713"/>
                </a:cubicBezTo>
                <a:cubicBezTo>
                  <a:pt x="4498" y="18764"/>
                  <a:pt x="4936" y="19005"/>
                  <a:pt x="5283" y="19440"/>
                </a:cubicBezTo>
                <a:cubicBezTo>
                  <a:pt x="5764" y="20044"/>
                  <a:pt x="5750" y="20285"/>
                  <a:pt x="5221" y="20574"/>
                </a:cubicBezTo>
                <a:cubicBezTo>
                  <a:pt x="4680" y="20869"/>
                  <a:pt x="3247" y="20873"/>
                  <a:pt x="2610" y="20580"/>
                </a:cubicBezTo>
                <a:cubicBezTo>
                  <a:pt x="2167" y="20377"/>
                  <a:pt x="2148" y="20328"/>
                  <a:pt x="2293" y="19925"/>
                </a:cubicBezTo>
                <a:cubicBezTo>
                  <a:pt x="2568" y="19163"/>
                  <a:pt x="3163" y="18742"/>
                  <a:pt x="3794" y="18706"/>
                </a:cubicBezTo>
                <a:close/>
                <a:moveTo>
                  <a:pt x="16702" y="18713"/>
                </a:moveTo>
                <a:cubicBezTo>
                  <a:pt x="16882" y="18701"/>
                  <a:pt x="17059" y="18722"/>
                  <a:pt x="17235" y="18778"/>
                </a:cubicBezTo>
                <a:cubicBezTo>
                  <a:pt x="17837" y="18968"/>
                  <a:pt x="18168" y="19293"/>
                  <a:pt x="18395" y="19925"/>
                </a:cubicBezTo>
                <a:cubicBezTo>
                  <a:pt x="18542" y="20332"/>
                  <a:pt x="18518" y="20370"/>
                  <a:pt x="18042" y="20580"/>
                </a:cubicBezTo>
                <a:cubicBezTo>
                  <a:pt x="17402" y="20862"/>
                  <a:pt x="16134" y="20859"/>
                  <a:pt x="15511" y="20574"/>
                </a:cubicBezTo>
                <a:cubicBezTo>
                  <a:pt x="14952" y="20317"/>
                  <a:pt x="14943" y="20270"/>
                  <a:pt x="15331" y="19597"/>
                </a:cubicBezTo>
                <a:cubicBezTo>
                  <a:pt x="15635" y="19071"/>
                  <a:pt x="16161" y="18747"/>
                  <a:pt x="16702" y="1871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0" name="Sense of Humor"/>
          <p:cNvSpPr txBox="1"/>
          <p:nvPr/>
        </p:nvSpPr>
        <p:spPr>
          <a:xfrm>
            <a:off x="726511" y="9175229"/>
            <a:ext cx="4707759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Sense of Humor</a:t>
            </a:r>
          </a:p>
        </p:txBody>
      </p:sp>
      <p:pic>
        <p:nvPicPr>
          <p:cNvPr id="201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81071" t="7178" r="2231" b="75618"/>
          <a:stretch>
            <a:fillRect/>
          </a:stretch>
        </p:blipFill>
        <p:spPr>
          <a:xfrm>
            <a:off x="2259749" y="8261955"/>
            <a:ext cx="1641282" cy="913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67" fill="norm" stroke="1" extrusionOk="0">
                <a:moveTo>
                  <a:pt x="13826" y="0"/>
                </a:moveTo>
                <a:cubicBezTo>
                  <a:pt x="13522" y="-1"/>
                  <a:pt x="13257" y="20"/>
                  <a:pt x="13028" y="57"/>
                </a:cubicBezTo>
                <a:cubicBezTo>
                  <a:pt x="12592" y="251"/>
                  <a:pt x="12160" y="522"/>
                  <a:pt x="11691" y="928"/>
                </a:cubicBezTo>
                <a:cubicBezTo>
                  <a:pt x="11648" y="965"/>
                  <a:pt x="11608" y="1010"/>
                  <a:pt x="11566" y="1050"/>
                </a:cubicBezTo>
                <a:cubicBezTo>
                  <a:pt x="11135" y="1541"/>
                  <a:pt x="10691" y="2168"/>
                  <a:pt x="10298" y="2812"/>
                </a:cubicBezTo>
                <a:cubicBezTo>
                  <a:pt x="9832" y="3737"/>
                  <a:pt x="9480" y="4850"/>
                  <a:pt x="9270" y="6111"/>
                </a:cubicBezTo>
                <a:cubicBezTo>
                  <a:pt x="9211" y="6461"/>
                  <a:pt x="9148" y="6748"/>
                  <a:pt x="9134" y="6748"/>
                </a:cubicBezTo>
                <a:cubicBezTo>
                  <a:pt x="9120" y="6748"/>
                  <a:pt x="8896" y="6470"/>
                  <a:pt x="8633" y="6139"/>
                </a:cubicBezTo>
                <a:cubicBezTo>
                  <a:pt x="8526" y="6005"/>
                  <a:pt x="8411" y="5882"/>
                  <a:pt x="8288" y="5764"/>
                </a:cubicBezTo>
                <a:cubicBezTo>
                  <a:pt x="7697" y="5351"/>
                  <a:pt x="7168" y="5040"/>
                  <a:pt x="6697" y="4855"/>
                </a:cubicBezTo>
                <a:cubicBezTo>
                  <a:pt x="6128" y="4684"/>
                  <a:pt x="5548" y="4633"/>
                  <a:pt x="5032" y="4789"/>
                </a:cubicBezTo>
                <a:cubicBezTo>
                  <a:pt x="4851" y="4844"/>
                  <a:pt x="4671" y="4923"/>
                  <a:pt x="4494" y="5024"/>
                </a:cubicBezTo>
                <a:cubicBezTo>
                  <a:pt x="4491" y="5025"/>
                  <a:pt x="4491" y="5032"/>
                  <a:pt x="4489" y="5033"/>
                </a:cubicBezTo>
                <a:cubicBezTo>
                  <a:pt x="3782" y="5521"/>
                  <a:pt x="3058" y="6510"/>
                  <a:pt x="2187" y="7976"/>
                </a:cubicBezTo>
                <a:cubicBezTo>
                  <a:pt x="1928" y="8565"/>
                  <a:pt x="1705" y="9206"/>
                  <a:pt x="1535" y="9897"/>
                </a:cubicBezTo>
                <a:cubicBezTo>
                  <a:pt x="1403" y="10432"/>
                  <a:pt x="1357" y="10497"/>
                  <a:pt x="1091" y="10497"/>
                </a:cubicBezTo>
                <a:cubicBezTo>
                  <a:pt x="948" y="10497"/>
                  <a:pt x="817" y="10549"/>
                  <a:pt x="694" y="10638"/>
                </a:cubicBezTo>
                <a:cubicBezTo>
                  <a:pt x="401" y="11203"/>
                  <a:pt x="177" y="11682"/>
                  <a:pt x="42" y="12053"/>
                </a:cubicBezTo>
                <a:cubicBezTo>
                  <a:pt x="18" y="12235"/>
                  <a:pt x="0" y="12423"/>
                  <a:pt x="0" y="12625"/>
                </a:cubicBezTo>
                <a:cubicBezTo>
                  <a:pt x="1" y="13936"/>
                  <a:pt x="530" y="14786"/>
                  <a:pt x="1268" y="14658"/>
                </a:cubicBezTo>
                <a:cubicBezTo>
                  <a:pt x="1955" y="14540"/>
                  <a:pt x="2395" y="13538"/>
                  <a:pt x="2312" y="12278"/>
                </a:cubicBezTo>
                <a:lnTo>
                  <a:pt x="2265" y="11565"/>
                </a:lnTo>
                <a:lnTo>
                  <a:pt x="2693" y="11078"/>
                </a:lnTo>
                <a:cubicBezTo>
                  <a:pt x="3799" y="9804"/>
                  <a:pt x="5196" y="9682"/>
                  <a:pt x="5955" y="10806"/>
                </a:cubicBezTo>
                <a:cubicBezTo>
                  <a:pt x="6538" y="11669"/>
                  <a:pt x="6670" y="12444"/>
                  <a:pt x="6858" y="16205"/>
                </a:cubicBezTo>
                <a:cubicBezTo>
                  <a:pt x="6971" y="18457"/>
                  <a:pt x="7063" y="19681"/>
                  <a:pt x="7145" y="19907"/>
                </a:cubicBezTo>
                <a:cubicBezTo>
                  <a:pt x="7362" y="20503"/>
                  <a:pt x="8402" y="21255"/>
                  <a:pt x="9311" y="21481"/>
                </a:cubicBezTo>
                <a:cubicBezTo>
                  <a:pt x="9449" y="21515"/>
                  <a:pt x="10078" y="21553"/>
                  <a:pt x="10705" y="21566"/>
                </a:cubicBezTo>
                <a:cubicBezTo>
                  <a:pt x="12405" y="21599"/>
                  <a:pt x="13708" y="21056"/>
                  <a:pt x="14223" y="20103"/>
                </a:cubicBezTo>
                <a:cubicBezTo>
                  <a:pt x="14224" y="20101"/>
                  <a:pt x="14222" y="20097"/>
                  <a:pt x="14223" y="20094"/>
                </a:cubicBezTo>
                <a:cubicBezTo>
                  <a:pt x="14378" y="19633"/>
                  <a:pt x="14491" y="18827"/>
                  <a:pt x="14609" y="17770"/>
                </a:cubicBezTo>
                <a:cubicBezTo>
                  <a:pt x="14624" y="17547"/>
                  <a:pt x="14633" y="17513"/>
                  <a:pt x="14651" y="17226"/>
                </a:cubicBezTo>
                <a:cubicBezTo>
                  <a:pt x="14817" y="14617"/>
                  <a:pt x="15001" y="12854"/>
                  <a:pt x="15162" y="12287"/>
                </a:cubicBezTo>
                <a:cubicBezTo>
                  <a:pt x="15507" y="11080"/>
                  <a:pt x="16281" y="10407"/>
                  <a:pt x="17198" y="10525"/>
                </a:cubicBezTo>
                <a:cubicBezTo>
                  <a:pt x="17834" y="10607"/>
                  <a:pt x="18312" y="10962"/>
                  <a:pt x="18936" y="11790"/>
                </a:cubicBezTo>
                <a:cubicBezTo>
                  <a:pt x="19368" y="12364"/>
                  <a:pt x="19377" y="12383"/>
                  <a:pt x="19327" y="12999"/>
                </a:cubicBezTo>
                <a:cubicBezTo>
                  <a:pt x="19222" y="14312"/>
                  <a:pt x="19655" y="15241"/>
                  <a:pt x="20199" y="15474"/>
                </a:cubicBezTo>
                <a:cubicBezTo>
                  <a:pt x="20264" y="15479"/>
                  <a:pt x="20313" y="15502"/>
                  <a:pt x="20387" y="15502"/>
                </a:cubicBezTo>
                <a:cubicBezTo>
                  <a:pt x="20538" y="15502"/>
                  <a:pt x="20644" y="15475"/>
                  <a:pt x="20757" y="15455"/>
                </a:cubicBezTo>
                <a:cubicBezTo>
                  <a:pt x="20976" y="15345"/>
                  <a:pt x="21188" y="15132"/>
                  <a:pt x="21373" y="14752"/>
                </a:cubicBezTo>
                <a:cubicBezTo>
                  <a:pt x="21431" y="14635"/>
                  <a:pt x="21448" y="14548"/>
                  <a:pt x="21483" y="14452"/>
                </a:cubicBezTo>
                <a:cubicBezTo>
                  <a:pt x="21514" y="14238"/>
                  <a:pt x="21547" y="14011"/>
                  <a:pt x="21566" y="13702"/>
                </a:cubicBezTo>
                <a:cubicBezTo>
                  <a:pt x="21600" y="13178"/>
                  <a:pt x="21585" y="12804"/>
                  <a:pt x="21540" y="12493"/>
                </a:cubicBezTo>
                <a:cubicBezTo>
                  <a:pt x="21501" y="12363"/>
                  <a:pt x="21448" y="12234"/>
                  <a:pt x="21368" y="12072"/>
                </a:cubicBezTo>
                <a:cubicBezTo>
                  <a:pt x="21288" y="11907"/>
                  <a:pt x="21198" y="11772"/>
                  <a:pt x="21102" y="11659"/>
                </a:cubicBezTo>
                <a:cubicBezTo>
                  <a:pt x="21069" y="11638"/>
                  <a:pt x="21050" y="11611"/>
                  <a:pt x="21013" y="11594"/>
                </a:cubicBezTo>
                <a:cubicBezTo>
                  <a:pt x="20990" y="11583"/>
                  <a:pt x="20960" y="11537"/>
                  <a:pt x="20935" y="11519"/>
                </a:cubicBezTo>
                <a:cubicBezTo>
                  <a:pt x="20874" y="11470"/>
                  <a:pt x="20813" y="11408"/>
                  <a:pt x="20747" y="11378"/>
                </a:cubicBezTo>
                <a:cubicBezTo>
                  <a:pt x="20445" y="11242"/>
                  <a:pt x="20375" y="11138"/>
                  <a:pt x="20126" y="10244"/>
                </a:cubicBezTo>
                <a:cubicBezTo>
                  <a:pt x="19961" y="9874"/>
                  <a:pt x="19801" y="9472"/>
                  <a:pt x="19672" y="9044"/>
                </a:cubicBezTo>
                <a:cubicBezTo>
                  <a:pt x="18915" y="6525"/>
                  <a:pt x="17735" y="5210"/>
                  <a:pt x="16185" y="5117"/>
                </a:cubicBezTo>
                <a:cubicBezTo>
                  <a:pt x="16046" y="5118"/>
                  <a:pt x="15905" y="5126"/>
                  <a:pt x="15757" y="5146"/>
                </a:cubicBezTo>
                <a:cubicBezTo>
                  <a:pt x="15162" y="5225"/>
                  <a:pt x="14840" y="5336"/>
                  <a:pt x="13967" y="5783"/>
                </a:cubicBezTo>
                <a:cubicBezTo>
                  <a:pt x="13692" y="5923"/>
                  <a:pt x="13727" y="5546"/>
                  <a:pt x="14056" y="4771"/>
                </a:cubicBezTo>
                <a:cubicBezTo>
                  <a:pt x="14682" y="3297"/>
                  <a:pt x="15623" y="2793"/>
                  <a:pt x="17240" y="3065"/>
                </a:cubicBezTo>
                <a:cubicBezTo>
                  <a:pt x="17853" y="3168"/>
                  <a:pt x="17883" y="3189"/>
                  <a:pt x="17991" y="3646"/>
                </a:cubicBezTo>
                <a:cubicBezTo>
                  <a:pt x="18181" y="4446"/>
                  <a:pt x="18485" y="4840"/>
                  <a:pt x="18978" y="4911"/>
                </a:cubicBezTo>
                <a:cubicBezTo>
                  <a:pt x="19541" y="4992"/>
                  <a:pt x="19913" y="4571"/>
                  <a:pt x="20147" y="3609"/>
                </a:cubicBezTo>
                <a:cubicBezTo>
                  <a:pt x="20300" y="2285"/>
                  <a:pt x="19743" y="1097"/>
                  <a:pt x="18826" y="797"/>
                </a:cubicBezTo>
                <a:cubicBezTo>
                  <a:pt x="18710" y="845"/>
                  <a:pt x="18593" y="919"/>
                  <a:pt x="18482" y="1041"/>
                </a:cubicBezTo>
                <a:lnTo>
                  <a:pt x="18216" y="1331"/>
                </a:lnTo>
                <a:lnTo>
                  <a:pt x="17673" y="891"/>
                </a:lnTo>
                <a:cubicBezTo>
                  <a:pt x="17465" y="721"/>
                  <a:pt x="17267" y="578"/>
                  <a:pt x="17067" y="450"/>
                </a:cubicBezTo>
                <a:cubicBezTo>
                  <a:pt x="16508" y="348"/>
                  <a:pt x="16082" y="285"/>
                  <a:pt x="15517" y="169"/>
                </a:cubicBezTo>
                <a:cubicBezTo>
                  <a:pt x="14960" y="55"/>
                  <a:pt x="14356" y="3"/>
                  <a:pt x="13826" y="0"/>
                </a:cubicBezTo>
                <a:close/>
                <a:moveTo>
                  <a:pt x="14980" y="619"/>
                </a:moveTo>
                <a:cubicBezTo>
                  <a:pt x="15281" y="646"/>
                  <a:pt x="15585" y="702"/>
                  <a:pt x="15888" y="806"/>
                </a:cubicBezTo>
                <a:cubicBezTo>
                  <a:pt x="16530" y="1027"/>
                  <a:pt x="17835" y="1866"/>
                  <a:pt x="17918" y="2109"/>
                </a:cubicBezTo>
                <a:cubicBezTo>
                  <a:pt x="17947" y="2194"/>
                  <a:pt x="17579" y="2213"/>
                  <a:pt x="16979" y="2156"/>
                </a:cubicBezTo>
                <a:cubicBezTo>
                  <a:pt x="15870" y="2050"/>
                  <a:pt x="15226" y="2215"/>
                  <a:pt x="14599" y="2784"/>
                </a:cubicBezTo>
                <a:cubicBezTo>
                  <a:pt x="13797" y="3511"/>
                  <a:pt x="13253" y="4952"/>
                  <a:pt x="13142" y="6645"/>
                </a:cubicBezTo>
                <a:lnTo>
                  <a:pt x="13095" y="7404"/>
                </a:lnTo>
                <a:cubicBezTo>
                  <a:pt x="13139" y="7401"/>
                  <a:pt x="13202" y="7377"/>
                  <a:pt x="13257" y="7367"/>
                </a:cubicBezTo>
                <a:lnTo>
                  <a:pt x="13497" y="7151"/>
                </a:lnTo>
                <a:cubicBezTo>
                  <a:pt x="14534" y="6209"/>
                  <a:pt x="15916" y="5797"/>
                  <a:pt x="16885" y="6139"/>
                </a:cubicBezTo>
                <a:cubicBezTo>
                  <a:pt x="18034" y="6545"/>
                  <a:pt x="18919" y="7865"/>
                  <a:pt x="19526" y="10066"/>
                </a:cubicBezTo>
                <a:cubicBezTo>
                  <a:pt x="20036" y="11916"/>
                  <a:pt x="19993" y="12084"/>
                  <a:pt x="19265" y="11097"/>
                </a:cubicBezTo>
                <a:cubicBezTo>
                  <a:pt x="17973" y="9346"/>
                  <a:pt x="16447" y="9108"/>
                  <a:pt x="15387" y="10488"/>
                </a:cubicBezTo>
                <a:cubicBezTo>
                  <a:pt x="14998" y="10994"/>
                  <a:pt x="14567" y="12215"/>
                  <a:pt x="14489" y="13046"/>
                </a:cubicBezTo>
                <a:cubicBezTo>
                  <a:pt x="14440" y="13569"/>
                  <a:pt x="14411" y="13608"/>
                  <a:pt x="13941" y="13843"/>
                </a:cubicBezTo>
                <a:cubicBezTo>
                  <a:pt x="13669" y="13979"/>
                  <a:pt x="13399" y="14097"/>
                  <a:pt x="13341" y="14096"/>
                </a:cubicBezTo>
                <a:cubicBezTo>
                  <a:pt x="13256" y="14094"/>
                  <a:pt x="13035" y="13539"/>
                  <a:pt x="12391" y="11762"/>
                </a:cubicBezTo>
                <a:cubicBezTo>
                  <a:pt x="12342" y="11716"/>
                  <a:pt x="12285" y="11702"/>
                  <a:pt x="12224" y="11715"/>
                </a:cubicBezTo>
                <a:cubicBezTo>
                  <a:pt x="12088" y="11848"/>
                  <a:pt x="11853" y="12153"/>
                  <a:pt x="11566" y="12587"/>
                </a:cubicBezTo>
                <a:lnTo>
                  <a:pt x="10841" y="13684"/>
                </a:lnTo>
                <a:lnTo>
                  <a:pt x="10507" y="13084"/>
                </a:lnTo>
                <a:cubicBezTo>
                  <a:pt x="10353" y="13004"/>
                  <a:pt x="10195" y="12785"/>
                  <a:pt x="9974" y="12428"/>
                </a:cubicBezTo>
                <a:cubicBezTo>
                  <a:pt x="9761" y="12081"/>
                  <a:pt x="9614" y="11874"/>
                  <a:pt x="9494" y="11800"/>
                </a:cubicBezTo>
                <a:lnTo>
                  <a:pt x="9024" y="12803"/>
                </a:lnTo>
                <a:cubicBezTo>
                  <a:pt x="8369" y="14201"/>
                  <a:pt x="8344" y="14215"/>
                  <a:pt x="7667" y="13843"/>
                </a:cubicBezTo>
                <a:cubicBezTo>
                  <a:pt x="7290" y="13635"/>
                  <a:pt x="7273" y="13604"/>
                  <a:pt x="7140" y="12784"/>
                </a:cubicBezTo>
                <a:cubicBezTo>
                  <a:pt x="7105" y="12565"/>
                  <a:pt x="7067" y="12386"/>
                  <a:pt x="7031" y="12203"/>
                </a:cubicBezTo>
                <a:cubicBezTo>
                  <a:pt x="6821" y="11363"/>
                  <a:pt x="6309" y="10288"/>
                  <a:pt x="5841" y="9738"/>
                </a:cubicBezTo>
                <a:cubicBezTo>
                  <a:pt x="5737" y="9616"/>
                  <a:pt x="5641" y="9511"/>
                  <a:pt x="5543" y="9419"/>
                </a:cubicBezTo>
                <a:cubicBezTo>
                  <a:pt x="5540" y="9417"/>
                  <a:pt x="5536" y="9412"/>
                  <a:pt x="5533" y="9410"/>
                </a:cubicBezTo>
                <a:cubicBezTo>
                  <a:pt x="5511" y="9390"/>
                  <a:pt x="5492" y="9382"/>
                  <a:pt x="5470" y="9363"/>
                </a:cubicBezTo>
                <a:cubicBezTo>
                  <a:pt x="5144" y="9191"/>
                  <a:pt x="4764" y="9132"/>
                  <a:pt x="4306" y="9176"/>
                </a:cubicBezTo>
                <a:cubicBezTo>
                  <a:pt x="3575" y="9244"/>
                  <a:pt x="2820" y="9750"/>
                  <a:pt x="2213" y="10581"/>
                </a:cubicBezTo>
                <a:cubicBezTo>
                  <a:pt x="2051" y="10804"/>
                  <a:pt x="1895" y="10947"/>
                  <a:pt x="1869" y="10900"/>
                </a:cubicBezTo>
                <a:cubicBezTo>
                  <a:pt x="1843" y="10853"/>
                  <a:pt x="1969" y="10323"/>
                  <a:pt x="2145" y="9719"/>
                </a:cubicBezTo>
                <a:cubicBezTo>
                  <a:pt x="2578" y="8241"/>
                  <a:pt x="3324" y="6881"/>
                  <a:pt x="4040" y="6280"/>
                </a:cubicBezTo>
                <a:cubicBezTo>
                  <a:pt x="5604" y="4965"/>
                  <a:pt x="7650" y="5544"/>
                  <a:pt x="8889" y="7648"/>
                </a:cubicBezTo>
                <a:cubicBezTo>
                  <a:pt x="9136" y="8068"/>
                  <a:pt x="9358" y="8361"/>
                  <a:pt x="9379" y="8295"/>
                </a:cubicBezTo>
                <a:cubicBezTo>
                  <a:pt x="9400" y="8228"/>
                  <a:pt x="9518" y="7599"/>
                  <a:pt x="9645" y="6898"/>
                </a:cubicBezTo>
                <a:cubicBezTo>
                  <a:pt x="9773" y="6197"/>
                  <a:pt x="9989" y="5224"/>
                  <a:pt x="10126" y="4733"/>
                </a:cubicBezTo>
                <a:cubicBezTo>
                  <a:pt x="10870" y="2059"/>
                  <a:pt x="12871" y="428"/>
                  <a:pt x="14980" y="619"/>
                </a:cubicBezTo>
                <a:close/>
                <a:moveTo>
                  <a:pt x="18925" y="1762"/>
                </a:moveTo>
                <a:cubicBezTo>
                  <a:pt x="19021" y="1727"/>
                  <a:pt x="19126" y="1776"/>
                  <a:pt x="19280" y="1903"/>
                </a:cubicBezTo>
                <a:cubicBezTo>
                  <a:pt x="19672" y="2223"/>
                  <a:pt x="19768" y="3155"/>
                  <a:pt x="19468" y="3693"/>
                </a:cubicBezTo>
                <a:cubicBezTo>
                  <a:pt x="19169" y="4230"/>
                  <a:pt x="18655" y="4048"/>
                  <a:pt x="18477" y="3346"/>
                </a:cubicBezTo>
                <a:cubicBezTo>
                  <a:pt x="18336" y="2791"/>
                  <a:pt x="18352" y="2622"/>
                  <a:pt x="18612" y="2156"/>
                </a:cubicBezTo>
                <a:cubicBezTo>
                  <a:pt x="18742" y="1923"/>
                  <a:pt x="18831" y="1798"/>
                  <a:pt x="18925" y="1762"/>
                </a:cubicBezTo>
                <a:close/>
                <a:moveTo>
                  <a:pt x="1195" y="11481"/>
                </a:moveTo>
                <a:cubicBezTo>
                  <a:pt x="1638" y="11569"/>
                  <a:pt x="1985" y="12632"/>
                  <a:pt x="1571" y="13374"/>
                </a:cubicBezTo>
                <a:cubicBezTo>
                  <a:pt x="1352" y="13767"/>
                  <a:pt x="851" y="13767"/>
                  <a:pt x="632" y="13374"/>
                </a:cubicBezTo>
                <a:cubicBezTo>
                  <a:pt x="379" y="12922"/>
                  <a:pt x="425" y="12284"/>
                  <a:pt x="746" y="11762"/>
                </a:cubicBezTo>
                <a:cubicBezTo>
                  <a:pt x="891" y="11528"/>
                  <a:pt x="1048" y="11452"/>
                  <a:pt x="1195" y="11481"/>
                </a:cubicBezTo>
                <a:close/>
                <a:moveTo>
                  <a:pt x="20444" y="12381"/>
                </a:moveTo>
                <a:cubicBezTo>
                  <a:pt x="20595" y="12370"/>
                  <a:pt x="20750" y="12461"/>
                  <a:pt x="20888" y="12709"/>
                </a:cubicBezTo>
                <a:cubicBezTo>
                  <a:pt x="21149" y="13177"/>
                  <a:pt x="21091" y="14139"/>
                  <a:pt x="20784" y="14433"/>
                </a:cubicBezTo>
                <a:cubicBezTo>
                  <a:pt x="20398" y="14803"/>
                  <a:pt x="20289" y="14771"/>
                  <a:pt x="19995" y="14190"/>
                </a:cubicBezTo>
                <a:cubicBezTo>
                  <a:pt x="19603" y="13412"/>
                  <a:pt x="19992" y="12414"/>
                  <a:pt x="20444" y="12381"/>
                </a:cubicBezTo>
                <a:close/>
                <a:moveTo>
                  <a:pt x="9672" y="13037"/>
                </a:moveTo>
                <a:lnTo>
                  <a:pt x="10240" y="14030"/>
                </a:lnTo>
                <a:lnTo>
                  <a:pt x="10815" y="15024"/>
                </a:lnTo>
                <a:lnTo>
                  <a:pt x="11415" y="14096"/>
                </a:lnTo>
                <a:cubicBezTo>
                  <a:pt x="11747" y="13586"/>
                  <a:pt x="12066" y="13168"/>
                  <a:pt x="12119" y="13168"/>
                </a:cubicBezTo>
                <a:cubicBezTo>
                  <a:pt x="12173" y="13168"/>
                  <a:pt x="12383" y="13629"/>
                  <a:pt x="12589" y="14190"/>
                </a:cubicBezTo>
                <a:cubicBezTo>
                  <a:pt x="12993" y="15285"/>
                  <a:pt x="13071" y="15335"/>
                  <a:pt x="13784" y="14968"/>
                </a:cubicBezTo>
                <a:lnTo>
                  <a:pt x="14254" y="14724"/>
                </a:lnTo>
                <a:lnTo>
                  <a:pt x="14160" y="16308"/>
                </a:lnTo>
                <a:cubicBezTo>
                  <a:pt x="14108" y="17176"/>
                  <a:pt x="14026" y="17964"/>
                  <a:pt x="13978" y="18060"/>
                </a:cubicBezTo>
                <a:cubicBezTo>
                  <a:pt x="13928" y="18157"/>
                  <a:pt x="13502" y="17996"/>
                  <a:pt x="13033" y="17704"/>
                </a:cubicBezTo>
                <a:cubicBezTo>
                  <a:pt x="12370" y="17291"/>
                  <a:pt x="11837" y="17170"/>
                  <a:pt x="10621" y="17170"/>
                </a:cubicBezTo>
                <a:cubicBezTo>
                  <a:pt x="9438" y="17170"/>
                  <a:pt x="8859" y="17289"/>
                  <a:pt x="8252" y="17667"/>
                </a:cubicBezTo>
                <a:lnTo>
                  <a:pt x="7453" y="18163"/>
                </a:lnTo>
                <a:lnTo>
                  <a:pt x="7391" y="16495"/>
                </a:lnTo>
                <a:cubicBezTo>
                  <a:pt x="7355" y="15576"/>
                  <a:pt x="7330" y="14805"/>
                  <a:pt x="7339" y="14780"/>
                </a:cubicBezTo>
                <a:cubicBezTo>
                  <a:pt x="7347" y="14756"/>
                  <a:pt x="7622" y="14867"/>
                  <a:pt x="7949" y="15024"/>
                </a:cubicBezTo>
                <a:lnTo>
                  <a:pt x="8544" y="15305"/>
                </a:lnTo>
                <a:lnTo>
                  <a:pt x="9108" y="14171"/>
                </a:lnTo>
                <a:lnTo>
                  <a:pt x="9672" y="13037"/>
                </a:lnTo>
                <a:close/>
                <a:moveTo>
                  <a:pt x="10496" y="18238"/>
                </a:moveTo>
                <a:cubicBezTo>
                  <a:pt x="11658" y="18235"/>
                  <a:pt x="12864" y="18528"/>
                  <a:pt x="13503" y="19129"/>
                </a:cubicBezTo>
                <a:lnTo>
                  <a:pt x="13868" y="19476"/>
                </a:lnTo>
                <a:lnTo>
                  <a:pt x="13424" y="19888"/>
                </a:lnTo>
                <a:cubicBezTo>
                  <a:pt x="13180" y="20115"/>
                  <a:pt x="12542" y="20415"/>
                  <a:pt x="12010" y="20553"/>
                </a:cubicBezTo>
                <a:cubicBezTo>
                  <a:pt x="11478" y="20691"/>
                  <a:pt x="10885" y="20793"/>
                  <a:pt x="10689" y="20778"/>
                </a:cubicBezTo>
                <a:cubicBezTo>
                  <a:pt x="9798" y="20710"/>
                  <a:pt x="8554" y="20307"/>
                  <a:pt x="8048" y="19925"/>
                </a:cubicBezTo>
                <a:cubicBezTo>
                  <a:pt x="7528" y="19533"/>
                  <a:pt x="7511" y="19480"/>
                  <a:pt x="7761" y="19148"/>
                </a:cubicBezTo>
                <a:cubicBezTo>
                  <a:pt x="8217" y="18543"/>
                  <a:pt x="9334" y="18242"/>
                  <a:pt x="10496" y="1823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2" name="Emotional Awareness"/>
          <p:cNvSpPr txBox="1"/>
          <p:nvPr/>
        </p:nvSpPr>
        <p:spPr>
          <a:xfrm>
            <a:off x="12456763" y="12194949"/>
            <a:ext cx="6412810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Emotional Awareness</a:t>
            </a:r>
          </a:p>
        </p:txBody>
      </p:sp>
      <p:grpSp>
        <p:nvGrpSpPr>
          <p:cNvPr id="205" name="Group"/>
          <p:cNvGrpSpPr/>
          <p:nvPr/>
        </p:nvGrpSpPr>
        <p:grpSpPr>
          <a:xfrm>
            <a:off x="15227413" y="11101100"/>
            <a:ext cx="961213" cy="1148305"/>
            <a:chOff x="144" y="74071"/>
            <a:chExt cx="961211" cy="1148303"/>
          </a:xfrm>
        </p:grpSpPr>
        <p:pic>
          <p:nvPicPr>
            <p:cNvPr id="203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3102" t="25010" r="81571" b="41088"/>
            <a:stretch>
              <a:fillRect/>
            </a:stretch>
          </p:blipFill>
          <p:spPr>
            <a:xfrm>
              <a:off x="144" y="74071"/>
              <a:ext cx="961213" cy="1148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1553" fill="norm" stroke="1" extrusionOk="0">
                  <a:moveTo>
                    <a:pt x="9007" y="3"/>
                  </a:moveTo>
                  <a:cubicBezTo>
                    <a:pt x="7689" y="32"/>
                    <a:pt x="6380" y="306"/>
                    <a:pt x="5182" y="837"/>
                  </a:cubicBezTo>
                  <a:cubicBezTo>
                    <a:pt x="1773" y="2348"/>
                    <a:pt x="-440" y="5988"/>
                    <a:pt x="74" y="9232"/>
                  </a:cubicBezTo>
                  <a:cubicBezTo>
                    <a:pt x="336" y="10888"/>
                    <a:pt x="2182" y="14032"/>
                    <a:pt x="3069" y="14327"/>
                  </a:cubicBezTo>
                  <a:cubicBezTo>
                    <a:pt x="3494" y="14469"/>
                    <a:pt x="3608" y="15247"/>
                    <a:pt x="3608" y="18030"/>
                  </a:cubicBezTo>
                  <a:lnTo>
                    <a:pt x="3608" y="21553"/>
                  </a:lnTo>
                  <a:lnTo>
                    <a:pt x="8528" y="21464"/>
                  </a:lnTo>
                  <a:lnTo>
                    <a:pt x="13448" y="21374"/>
                  </a:lnTo>
                  <a:lnTo>
                    <a:pt x="13448" y="19840"/>
                  </a:lnTo>
                  <a:cubicBezTo>
                    <a:pt x="13448" y="18315"/>
                    <a:pt x="13460" y="18305"/>
                    <a:pt x="14697" y="18305"/>
                  </a:cubicBezTo>
                  <a:cubicBezTo>
                    <a:pt x="16584" y="18306"/>
                    <a:pt x="18463" y="16550"/>
                    <a:pt x="18463" y="14789"/>
                  </a:cubicBezTo>
                  <a:cubicBezTo>
                    <a:pt x="18463" y="13598"/>
                    <a:pt x="18554" y="13471"/>
                    <a:pt x="19378" y="13471"/>
                  </a:cubicBezTo>
                  <a:cubicBezTo>
                    <a:pt x="21044" y="13471"/>
                    <a:pt x="21160" y="12506"/>
                    <a:pt x="19746" y="10290"/>
                  </a:cubicBezTo>
                  <a:cubicBezTo>
                    <a:pt x="19018" y="9148"/>
                    <a:pt x="18463" y="7841"/>
                    <a:pt x="18463" y="7236"/>
                  </a:cubicBezTo>
                  <a:cubicBezTo>
                    <a:pt x="18462" y="5750"/>
                    <a:pt x="16795" y="2996"/>
                    <a:pt x="15194" y="1850"/>
                  </a:cubicBezTo>
                  <a:cubicBezTo>
                    <a:pt x="13427" y="585"/>
                    <a:pt x="11204" y="-47"/>
                    <a:pt x="9007" y="3"/>
                  </a:cubicBezTo>
                  <a:close/>
                  <a:moveTo>
                    <a:pt x="9041" y="628"/>
                  </a:moveTo>
                  <a:cubicBezTo>
                    <a:pt x="9976" y="606"/>
                    <a:pt x="10897" y="704"/>
                    <a:pt x="11720" y="934"/>
                  </a:cubicBezTo>
                  <a:cubicBezTo>
                    <a:pt x="15077" y="1871"/>
                    <a:pt x="17582" y="4747"/>
                    <a:pt x="17598" y="7683"/>
                  </a:cubicBezTo>
                  <a:cubicBezTo>
                    <a:pt x="17746" y="8242"/>
                    <a:pt x="18033" y="8951"/>
                    <a:pt x="18368" y="9612"/>
                  </a:cubicBezTo>
                  <a:cubicBezTo>
                    <a:pt x="18501" y="9814"/>
                    <a:pt x="18621" y="9997"/>
                    <a:pt x="18805" y="10268"/>
                  </a:cubicBezTo>
                  <a:cubicBezTo>
                    <a:pt x="20424" y="12656"/>
                    <a:pt x="20399" y="12905"/>
                    <a:pt x="18531" y="12905"/>
                  </a:cubicBezTo>
                  <a:lnTo>
                    <a:pt x="18163" y="12905"/>
                  </a:lnTo>
                  <a:cubicBezTo>
                    <a:pt x="17824" y="13041"/>
                    <a:pt x="17755" y="13411"/>
                    <a:pt x="17641" y="14439"/>
                  </a:cubicBezTo>
                  <a:cubicBezTo>
                    <a:pt x="17627" y="14570"/>
                    <a:pt x="17602" y="14681"/>
                    <a:pt x="17581" y="14797"/>
                  </a:cubicBezTo>
                  <a:cubicBezTo>
                    <a:pt x="17539" y="15972"/>
                    <a:pt x="17325" y="16435"/>
                    <a:pt x="16571" y="16987"/>
                  </a:cubicBezTo>
                  <a:cubicBezTo>
                    <a:pt x="15904" y="17475"/>
                    <a:pt x="15055" y="17678"/>
                    <a:pt x="13696" y="17679"/>
                  </a:cubicBezTo>
                  <a:lnTo>
                    <a:pt x="12627" y="17679"/>
                  </a:lnTo>
                  <a:lnTo>
                    <a:pt x="12627" y="19244"/>
                  </a:lnTo>
                  <a:lnTo>
                    <a:pt x="12627" y="20808"/>
                  </a:lnTo>
                  <a:lnTo>
                    <a:pt x="8417" y="20808"/>
                  </a:lnTo>
                  <a:lnTo>
                    <a:pt x="4215" y="20808"/>
                  </a:lnTo>
                  <a:lnTo>
                    <a:pt x="4215" y="17583"/>
                  </a:lnTo>
                  <a:lnTo>
                    <a:pt x="4215" y="14812"/>
                  </a:lnTo>
                  <a:cubicBezTo>
                    <a:pt x="4163" y="14576"/>
                    <a:pt x="4088" y="14362"/>
                    <a:pt x="3984" y="14178"/>
                  </a:cubicBezTo>
                  <a:lnTo>
                    <a:pt x="3496" y="13821"/>
                  </a:lnTo>
                  <a:cubicBezTo>
                    <a:pt x="1943" y="12664"/>
                    <a:pt x="1008" y="10931"/>
                    <a:pt x="818" y="8904"/>
                  </a:cubicBezTo>
                  <a:cubicBezTo>
                    <a:pt x="791" y="8650"/>
                    <a:pt x="784" y="8393"/>
                    <a:pt x="784" y="8130"/>
                  </a:cubicBezTo>
                  <a:cubicBezTo>
                    <a:pt x="784" y="7855"/>
                    <a:pt x="796" y="7582"/>
                    <a:pt x="827" y="7318"/>
                  </a:cubicBezTo>
                  <a:cubicBezTo>
                    <a:pt x="1057" y="4873"/>
                    <a:pt x="2342" y="2992"/>
                    <a:pt x="4694" y="1694"/>
                  </a:cubicBezTo>
                  <a:cubicBezTo>
                    <a:pt x="5895" y="1031"/>
                    <a:pt x="7484" y="665"/>
                    <a:pt x="9041" y="628"/>
                  </a:cubicBezTo>
                  <a:close/>
                  <a:moveTo>
                    <a:pt x="8844" y="6163"/>
                  </a:moveTo>
                  <a:lnTo>
                    <a:pt x="8844" y="6528"/>
                  </a:lnTo>
                  <a:lnTo>
                    <a:pt x="8887" y="6521"/>
                  </a:lnTo>
                  <a:lnTo>
                    <a:pt x="8887" y="6431"/>
                  </a:lnTo>
                  <a:cubicBezTo>
                    <a:pt x="8870" y="6360"/>
                    <a:pt x="8858" y="6257"/>
                    <a:pt x="8844" y="6163"/>
                  </a:cubicBezTo>
                  <a:close/>
                  <a:moveTo>
                    <a:pt x="5610" y="7184"/>
                  </a:moveTo>
                  <a:cubicBezTo>
                    <a:pt x="5612" y="7303"/>
                    <a:pt x="5622" y="7413"/>
                    <a:pt x="5644" y="7526"/>
                  </a:cubicBezTo>
                  <a:cubicBezTo>
                    <a:pt x="5646" y="7533"/>
                    <a:pt x="5643" y="7541"/>
                    <a:pt x="5644" y="7549"/>
                  </a:cubicBezTo>
                  <a:cubicBezTo>
                    <a:pt x="5655" y="7600"/>
                    <a:pt x="5680" y="7654"/>
                    <a:pt x="5696" y="7705"/>
                  </a:cubicBezTo>
                  <a:cubicBezTo>
                    <a:pt x="5700" y="7717"/>
                    <a:pt x="5708" y="7723"/>
                    <a:pt x="5713" y="7735"/>
                  </a:cubicBezTo>
                  <a:cubicBezTo>
                    <a:pt x="5659" y="7556"/>
                    <a:pt x="5625" y="7376"/>
                    <a:pt x="5610" y="7184"/>
                  </a:cubicBezTo>
                  <a:close/>
                  <a:moveTo>
                    <a:pt x="11703" y="9195"/>
                  </a:moveTo>
                  <a:cubicBezTo>
                    <a:pt x="11529" y="9401"/>
                    <a:pt x="11337" y="9669"/>
                    <a:pt x="11172" y="9903"/>
                  </a:cubicBezTo>
                  <a:lnTo>
                    <a:pt x="11489" y="9500"/>
                  </a:lnTo>
                  <a:cubicBezTo>
                    <a:pt x="11579" y="9382"/>
                    <a:pt x="11625" y="9299"/>
                    <a:pt x="11703" y="9195"/>
                  </a:cubicBezTo>
                  <a:close/>
                  <a:moveTo>
                    <a:pt x="7193" y="11377"/>
                  </a:moveTo>
                  <a:cubicBezTo>
                    <a:pt x="7145" y="11407"/>
                    <a:pt x="7133" y="11437"/>
                    <a:pt x="7133" y="11482"/>
                  </a:cubicBezTo>
                  <a:cubicBezTo>
                    <a:pt x="7133" y="11436"/>
                    <a:pt x="7153" y="11407"/>
                    <a:pt x="7202" y="11377"/>
                  </a:cubicBezTo>
                  <a:lnTo>
                    <a:pt x="7193" y="11377"/>
                  </a:lnTo>
                  <a:close/>
                  <a:moveTo>
                    <a:pt x="9358" y="12495"/>
                  </a:moveTo>
                  <a:cubicBezTo>
                    <a:pt x="9522" y="12519"/>
                    <a:pt x="9643" y="12553"/>
                    <a:pt x="9675" y="12614"/>
                  </a:cubicBezTo>
                  <a:cubicBezTo>
                    <a:pt x="9623" y="12559"/>
                    <a:pt x="9517" y="12521"/>
                    <a:pt x="9358" y="12495"/>
                  </a:cubicBezTo>
                  <a:close/>
                  <a:moveTo>
                    <a:pt x="8100" y="12927"/>
                  </a:moveTo>
                  <a:cubicBezTo>
                    <a:pt x="8181" y="13005"/>
                    <a:pt x="8285" y="13066"/>
                    <a:pt x="8400" y="13106"/>
                  </a:cubicBezTo>
                  <a:cubicBezTo>
                    <a:pt x="8284" y="13062"/>
                    <a:pt x="8177" y="13001"/>
                    <a:pt x="8100" y="1292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04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14026" t="15992" r="14461" b="16257"/>
            <a:stretch>
              <a:fillRect/>
            </a:stretch>
          </p:blipFill>
          <p:spPr>
            <a:xfrm>
              <a:off x="172060" y="236876"/>
              <a:ext cx="445351" cy="421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5" h="21582" fill="norm" stroke="1" extrusionOk="0">
                  <a:moveTo>
                    <a:pt x="15636" y="3"/>
                  </a:moveTo>
                  <a:cubicBezTo>
                    <a:pt x="15011" y="24"/>
                    <a:pt x="14402" y="171"/>
                    <a:pt x="13907" y="429"/>
                  </a:cubicBezTo>
                  <a:cubicBezTo>
                    <a:pt x="13295" y="750"/>
                    <a:pt x="13038" y="928"/>
                    <a:pt x="12348" y="1566"/>
                  </a:cubicBezTo>
                  <a:cubicBezTo>
                    <a:pt x="12019" y="1870"/>
                    <a:pt x="11228" y="2966"/>
                    <a:pt x="10845" y="3657"/>
                  </a:cubicBezTo>
                  <a:lnTo>
                    <a:pt x="10544" y="4225"/>
                  </a:lnTo>
                  <a:lnTo>
                    <a:pt x="10375" y="3860"/>
                  </a:lnTo>
                  <a:cubicBezTo>
                    <a:pt x="9647" y="2315"/>
                    <a:pt x="8285" y="887"/>
                    <a:pt x="6974" y="287"/>
                  </a:cubicBezTo>
                  <a:cubicBezTo>
                    <a:pt x="6480" y="61"/>
                    <a:pt x="6402" y="49"/>
                    <a:pt x="5414" y="43"/>
                  </a:cubicBezTo>
                  <a:cubicBezTo>
                    <a:pt x="4271" y="37"/>
                    <a:pt x="4094" y="86"/>
                    <a:pt x="3216" y="551"/>
                  </a:cubicBezTo>
                  <a:cubicBezTo>
                    <a:pt x="2154" y="1113"/>
                    <a:pt x="1132" y="2235"/>
                    <a:pt x="585" y="3434"/>
                  </a:cubicBezTo>
                  <a:cubicBezTo>
                    <a:pt x="225" y="4223"/>
                    <a:pt x="26" y="4993"/>
                    <a:pt x="3" y="5809"/>
                  </a:cubicBezTo>
                  <a:cubicBezTo>
                    <a:pt x="-21" y="6625"/>
                    <a:pt x="126" y="7479"/>
                    <a:pt x="435" y="8488"/>
                  </a:cubicBezTo>
                  <a:cubicBezTo>
                    <a:pt x="1036" y="10451"/>
                    <a:pt x="2145" y="12428"/>
                    <a:pt x="4005" y="14863"/>
                  </a:cubicBezTo>
                  <a:cubicBezTo>
                    <a:pt x="5282" y="16533"/>
                    <a:pt x="8685" y="20089"/>
                    <a:pt x="10262" y="21399"/>
                  </a:cubicBezTo>
                  <a:cubicBezTo>
                    <a:pt x="10381" y="21498"/>
                    <a:pt x="10528" y="21582"/>
                    <a:pt x="10582" y="21582"/>
                  </a:cubicBezTo>
                  <a:cubicBezTo>
                    <a:pt x="10739" y="21582"/>
                    <a:pt x="12567" y="19914"/>
                    <a:pt x="13813" y="18638"/>
                  </a:cubicBezTo>
                  <a:cubicBezTo>
                    <a:pt x="14608" y="17824"/>
                    <a:pt x="16087" y="16182"/>
                    <a:pt x="16519" y="15634"/>
                  </a:cubicBezTo>
                  <a:cubicBezTo>
                    <a:pt x="16700" y="15405"/>
                    <a:pt x="17017" y="15009"/>
                    <a:pt x="17214" y="14761"/>
                  </a:cubicBezTo>
                  <a:cubicBezTo>
                    <a:pt x="18235" y="13477"/>
                    <a:pt x="19304" y="11777"/>
                    <a:pt x="19958" y="10397"/>
                  </a:cubicBezTo>
                  <a:cubicBezTo>
                    <a:pt x="20811" y="8595"/>
                    <a:pt x="21080" y="7536"/>
                    <a:pt x="21085" y="6032"/>
                  </a:cubicBezTo>
                  <a:cubicBezTo>
                    <a:pt x="21088" y="5121"/>
                    <a:pt x="21063" y="4887"/>
                    <a:pt x="20897" y="4327"/>
                  </a:cubicBezTo>
                  <a:cubicBezTo>
                    <a:pt x="20373" y="2551"/>
                    <a:pt x="19017" y="963"/>
                    <a:pt x="17440" y="307"/>
                  </a:cubicBezTo>
                  <a:cubicBezTo>
                    <a:pt x="16901" y="83"/>
                    <a:pt x="16261" y="-18"/>
                    <a:pt x="15636" y="3"/>
                  </a:cubicBezTo>
                  <a:close/>
                  <a:moveTo>
                    <a:pt x="15767" y="998"/>
                  </a:moveTo>
                  <a:cubicBezTo>
                    <a:pt x="16327" y="1020"/>
                    <a:pt x="16903" y="1185"/>
                    <a:pt x="17515" y="1505"/>
                  </a:cubicBezTo>
                  <a:cubicBezTo>
                    <a:pt x="19541" y="2564"/>
                    <a:pt x="20533" y="4825"/>
                    <a:pt x="20052" y="7250"/>
                  </a:cubicBezTo>
                  <a:cubicBezTo>
                    <a:pt x="19510" y="9976"/>
                    <a:pt x="17864" y="12762"/>
                    <a:pt x="14621" y="16385"/>
                  </a:cubicBezTo>
                  <a:cubicBezTo>
                    <a:pt x="13728" y="17384"/>
                    <a:pt x="12437" y="18718"/>
                    <a:pt x="11746" y="19349"/>
                  </a:cubicBezTo>
                  <a:lnTo>
                    <a:pt x="10488" y="20486"/>
                  </a:lnTo>
                  <a:lnTo>
                    <a:pt x="7782" y="17664"/>
                  </a:lnTo>
                  <a:cubicBezTo>
                    <a:pt x="1280" y="10868"/>
                    <a:pt x="-512" y="6074"/>
                    <a:pt x="2145" y="2662"/>
                  </a:cubicBezTo>
                  <a:cubicBezTo>
                    <a:pt x="3006" y="1557"/>
                    <a:pt x="4857" y="808"/>
                    <a:pt x="6091" y="1058"/>
                  </a:cubicBezTo>
                  <a:cubicBezTo>
                    <a:pt x="7329" y="1309"/>
                    <a:pt x="8734" y="2672"/>
                    <a:pt x="9736" y="4591"/>
                  </a:cubicBezTo>
                  <a:lnTo>
                    <a:pt x="10544" y="6133"/>
                  </a:lnTo>
                  <a:lnTo>
                    <a:pt x="11164" y="4956"/>
                  </a:lnTo>
                  <a:cubicBezTo>
                    <a:pt x="12604" y="2217"/>
                    <a:pt x="14089" y="930"/>
                    <a:pt x="15767" y="99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06" name="Ability to Solve Problems"/>
          <p:cNvSpPr txBox="1"/>
          <p:nvPr/>
        </p:nvSpPr>
        <p:spPr>
          <a:xfrm>
            <a:off x="3714639" y="12105973"/>
            <a:ext cx="7674583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Ability to Solve Problems</a:t>
            </a:r>
          </a:p>
        </p:txBody>
      </p:sp>
      <p:grpSp>
        <p:nvGrpSpPr>
          <p:cNvPr id="209" name="Group"/>
          <p:cNvGrpSpPr/>
          <p:nvPr/>
        </p:nvGrpSpPr>
        <p:grpSpPr>
          <a:xfrm>
            <a:off x="6916625" y="11027027"/>
            <a:ext cx="1397105" cy="1390257"/>
            <a:chOff x="-103" y="-2"/>
            <a:chExt cx="1397104" cy="1390256"/>
          </a:xfrm>
        </p:grpSpPr>
        <p:pic>
          <p:nvPicPr>
            <p:cNvPr id="207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656" y="27937"/>
              <a:ext cx="1039097" cy="10390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8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8219" t="9284" r="9258" b="8598"/>
            <a:stretch>
              <a:fillRect/>
            </a:stretch>
          </p:blipFill>
          <p:spPr>
            <a:xfrm>
              <a:off x="-104" y="-3"/>
              <a:ext cx="1397105" cy="1390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598" fill="norm" stroke="1" extrusionOk="0">
                  <a:moveTo>
                    <a:pt x="7945" y="0"/>
                  </a:moveTo>
                  <a:cubicBezTo>
                    <a:pt x="6899" y="0"/>
                    <a:pt x="6649" y="22"/>
                    <a:pt x="6187" y="148"/>
                  </a:cubicBezTo>
                  <a:cubicBezTo>
                    <a:pt x="4415" y="629"/>
                    <a:pt x="3375" y="1245"/>
                    <a:pt x="2160" y="2528"/>
                  </a:cubicBezTo>
                  <a:cubicBezTo>
                    <a:pt x="606" y="4169"/>
                    <a:pt x="-189" y="6484"/>
                    <a:pt x="38" y="8718"/>
                  </a:cubicBezTo>
                  <a:cubicBezTo>
                    <a:pt x="240" y="10714"/>
                    <a:pt x="907" y="12171"/>
                    <a:pt x="2264" y="13583"/>
                  </a:cubicBezTo>
                  <a:cubicBezTo>
                    <a:pt x="3477" y="14845"/>
                    <a:pt x="4554" y="15463"/>
                    <a:pt x="6296" y="15895"/>
                  </a:cubicBezTo>
                  <a:cubicBezTo>
                    <a:pt x="6683" y="15991"/>
                    <a:pt x="7046" y="16019"/>
                    <a:pt x="7975" y="16018"/>
                  </a:cubicBezTo>
                  <a:cubicBezTo>
                    <a:pt x="9201" y="16017"/>
                    <a:pt x="9473" y="15970"/>
                    <a:pt x="10602" y="15599"/>
                  </a:cubicBezTo>
                  <a:cubicBezTo>
                    <a:pt x="11294" y="15371"/>
                    <a:pt x="12228" y="14828"/>
                    <a:pt x="13145" y="14119"/>
                  </a:cubicBezTo>
                  <a:lnTo>
                    <a:pt x="13309" y="13989"/>
                  </a:lnTo>
                  <a:lnTo>
                    <a:pt x="13790" y="14452"/>
                  </a:lnTo>
                  <a:lnTo>
                    <a:pt x="14264" y="14908"/>
                  </a:lnTo>
                  <a:lnTo>
                    <a:pt x="14088" y="15260"/>
                  </a:lnTo>
                  <a:cubicBezTo>
                    <a:pt x="13859" y="15716"/>
                    <a:pt x="13834" y="16464"/>
                    <a:pt x="14033" y="16881"/>
                  </a:cubicBezTo>
                  <a:cubicBezTo>
                    <a:pt x="14202" y="17235"/>
                    <a:pt x="18186" y="21248"/>
                    <a:pt x="18564" y="21444"/>
                  </a:cubicBezTo>
                  <a:cubicBezTo>
                    <a:pt x="18755" y="21543"/>
                    <a:pt x="19049" y="21597"/>
                    <a:pt x="19349" y="21598"/>
                  </a:cubicBezTo>
                  <a:cubicBezTo>
                    <a:pt x="19649" y="21599"/>
                    <a:pt x="19958" y="21547"/>
                    <a:pt x="20170" y="21450"/>
                  </a:cubicBezTo>
                  <a:cubicBezTo>
                    <a:pt x="20575" y="21263"/>
                    <a:pt x="21023" y="20834"/>
                    <a:pt x="21234" y="20426"/>
                  </a:cubicBezTo>
                  <a:cubicBezTo>
                    <a:pt x="21385" y="20135"/>
                    <a:pt x="21410" y="20009"/>
                    <a:pt x="21411" y="19489"/>
                  </a:cubicBezTo>
                  <a:cubicBezTo>
                    <a:pt x="21411" y="19011"/>
                    <a:pt x="21383" y="18847"/>
                    <a:pt x="21283" y="18688"/>
                  </a:cubicBezTo>
                  <a:cubicBezTo>
                    <a:pt x="21061" y="18335"/>
                    <a:pt x="17006" y="14241"/>
                    <a:pt x="16739" y="14100"/>
                  </a:cubicBezTo>
                  <a:cubicBezTo>
                    <a:pt x="16240" y="13837"/>
                    <a:pt x="15465" y="13888"/>
                    <a:pt x="14945" y="14218"/>
                  </a:cubicBezTo>
                  <a:cubicBezTo>
                    <a:pt x="14810" y="14304"/>
                    <a:pt x="14769" y="14280"/>
                    <a:pt x="14337" y="13829"/>
                  </a:cubicBezTo>
                  <a:lnTo>
                    <a:pt x="13875" y="13354"/>
                  </a:lnTo>
                  <a:lnTo>
                    <a:pt x="14118" y="13015"/>
                  </a:lnTo>
                  <a:cubicBezTo>
                    <a:pt x="14250" y="12830"/>
                    <a:pt x="14377" y="12664"/>
                    <a:pt x="14398" y="12645"/>
                  </a:cubicBezTo>
                  <a:cubicBezTo>
                    <a:pt x="14596" y="12473"/>
                    <a:pt x="15241" y="11214"/>
                    <a:pt x="15450" y="10598"/>
                  </a:cubicBezTo>
                  <a:cubicBezTo>
                    <a:pt x="15978" y="9044"/>
                    <a:pt x="15985" y="7002"/>
                    <a:pt x="15468" y="5438"/>
                  </a:cubicBezTo>
                  <a:cubicBezTo>
                    <a:pt x="15068" y="4225"/>
                    <a:pt x="14450" y="3241"/>
                    <a:pt x="13491" y="2287"/>
                  </a:cubicBezTo>
                  <a:cubicBezTo>
                    <a:pt x="12399" y="1200"/>
                    <a:pt x="11394" y="610"/>
                    <a:pt x="9952" y="216"/>
                  </a:cubicBezTo>
                  <a:cubicBezTo>
                    <a:pt x="9194" y="8"/>
                    <a:pt x="9113" y="-1"/>
                    <a:pt x="7945" y="0"/>
                  </a:cubicBezTo>
                  <a:close/>
                  <a:moveTo>
                    <a:pt x="7373" y="906"/>
                  </a:moveTo>
                  <a:cubicBezTo>
                    <a:pt x="7650" y="898"/>
                    <a:pt x="7940" y="904"/>
                    <a:pt x="8249" y="918"/>
                  </a:cubicBezTo>
                  <a:cubicBezTo>
                    <a:pt x="11256" y="1055"/>
                    <a:pt x="13337" y="2439"/>
                    <a:pt x="14544" y="5111"/>
                  </a:cubicBezTo>
                  <a:cubicBezTo>
                    <a:pt x="15252" y="6680"/>
                    <a:pt x="15228" y="9320"/>
                    <a:pt x="14489" y="10999"/>
                  </a:cubicBezTo>
                  <a:cubicBezTo>
                    <a:pt x="13862" y="12424"/>
                    <a:pt x="12297" y="13996"/>
                    <a:pt x="10882" y="14618"/>
                  </a:cubicBezTo>
                  <a:cubicBezTo>
                    <a:pt x="6161" y="16695"/>
                    <a:pt x="907" y="13215"/>
                    <a:pt x="907" y="8015"/>
                  </a:cubicBezTo>
                  <a:cubicBezTo>
                    <a:pt x="907" y="6072"/>
                    <a:pt x="1468" y="4620"/>
                    <a:pt x="2793" y="3150"/>
                  </a:cubicBezTo>
                  <a:cubicBezTo>
                    <a:pt x="4199" y="1591"/>
                    <a:pt x="5433" y="963"/>
                    <a:pt x="7373" y="906"/>
                  </a:cubicBezTo>
                  <a:close/>
                  <a:moveTo>
                    <a:pt x="16064" y="14618"/>
                  </a:moveTo>
                  <a:cubicBezTo>
                    <a:pt x="16245" y="14618"/>
                    <a:pt x="17326" y="15546"/>
                    <a:pt x="18467" y="16678"/>
                  </a:cubicBezTo>
                  <a:cubicBezTo>
                    <a:pt x="20674" y="18867"/>
                    <a:pt x="20994" y="19577"/>
                    <a:pt x="20115" y="20383"/>
                  </a:cubicBezTo>
                  <a:cubicBezTo>
                    <a:pt x="19880" y="20599"/>
                    <a:pt x="19495" y="20778"/>
                    <a:pt x="19264" y="20778"/>
                  </a:cubicBezTo>
                  <a:cubicBezTo>
                    <a:pt x="19032" y="20778"/>
                    <a:pt x="17910" y="19850"/>
                    <a:pt x="16770" y="18718"/>
                  </a:cubicBezTo>
                  <a:cubicBezTo>
                    <a:pt x="15151" y="17113"/>
                    <a:pt x="14696" y="16523"/>
                    <a:pt x="14696" y="16012"/>
                  </a:cubicBezTo>
                  <a:cubicBezTo>
                    <a:pt x="14696" y="15348"/>
                    <a:pt x="15412" y="14618"/>
                    <a:pt x="16064" y="1461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10" name="Line"/>
          <p:cNvSpPr/>
          <p:nvPr/>
        </p:nvSpPr>
        <p:spPr>
          <a:xfrm>
            <a:off x="4791112" y="4948064"/>
            <a:ext cx="3719316" cy="1629075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1" name="Line"/>
          <p:cNvSpPr/>
          <p:nvPr/>
        </p:nvSpPr>
        <p:spPr>
          <a:xfrm>
            <a:off x="8073219" y="2771610"/>
            <a:ext cx="1519241" cy="2967706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2" name="Line"/>
          <p:cNvSpPr/>
          <p:nvPr/>
        </p:nvSpPr>
        <p:spPr>
          <a:xfrm flipH="1">
            <a:off x="12146624" y="3362019"/>
            <a:ext cx="1864712" cy="2385552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3" name="Line"/>
          <p:cNvSpPr/>
          <p:nvPr/>
        </p:nvSpPr>
        <p:spPr>
          <a:xfrm flipH="1">
            <a:off x="14410095" y="5069488"/>
            <a:ext cx="4161663" cy="1539783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4" name="Line"/>
          <p:cNvSpPr/>
          <p:nvPr/>
        </p:nvSpPr>
        <p:spPr>
          <a:xfrm flipH="1" flipV="1">
            <a:off x="12678510" y="8183205"/>
            <a:ext cx="2252385" cy="2828877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5" name="Line"/>
          <p:cNvSpPr/>
          <p:nvPr/>
        </p:nvSpPr>
        <p:spPr>
          <a:xfrm flipV="1">
            <a:off x="8343882" y="8190962"/>
            <a:ext cx="2105040" cy="2817775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6" name="Line"/>
          <p:cNvSpPr/>
          <p:nvPr/>
        </p:nvSpPr>
        <p:spPr>
          <a:xfrm flipV="1">
            <a:off x="4644154" y="7523774"/>
            <a:ext cx="4005254" cy="1340778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7" name="Line"/>
          <p:cNvSpPr/>
          <p:nvPr/>
        </p:nvSpPr>
        <p:spPr>
          <a:xfrm flipH="1" flipV="1">
            <a:off x="13913966" y="7684039"/>
            <a:ext cx="4425966" cy="1092163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8" name="Group"/>
          <p:cNvSpPr/>
          <p:nvPr/>
        </p:nvSpPr>
        <p:spPr>
          <a:xfrm>
            <a:off x="16957431" y="4299598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Willingness to Adapt</a:t>
            </a:r>
          </a:p>
        </p:txBody>
      </p:sp>
      <p:pic>
        <p:nvPicPr>
          <p:cNvPr id="219" name="Image" descr="Image"/>
          <p:cNvPicPr>
            <a:picLocks noChangeAspect="1"/>
          </p:cNvPicPr>
          <p:nvPr/>
        </p:nvPicPr>
        <p:blipFill>
          <a:blip r:embed="rId10">
            <a:extLst/>
          </a:blip>
          <a:srcRect l="6175" t="3250" r="4271" b="5191"/>
          <a:stretch>
            <a:fillRect/>
          </a:stretch>
        </p:blipFill>
        <p:spPr>
          <a:xfrm>
            <a:off x="19180037" y="2138867"/>
            <a:ext cx="1817995" cy="1858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6" h="21593" fill="norm" stroke="1" extrusionOk="0">
                <a:moveTo>
                  <a:pt x="13588" y="0"/>
                </a:moveTo>
                <a:lnTo>
                  <a:pt x="13095" y="41"/>
                </a:lnTo>
                <a:cubicBezTo>
                  <a:pt x="12281" y="109"/>
                  <a:pt x="11683" y="458"/>
                  <a:pt x="11485" y="977"/>
                </a:cubicBezTo>
                <a:cubicBezTo>
                  <a:pt x="11363" y="1297"/>
                  <a:pt x="11394" y="1754"/>
                  <a:pt x="11554" y="2015"/>
                </a:cubicBezTo>
                <a:lnTo>
                  <a:pt x="11699" y="2250"/>
                </a:lnTo>
                <a:lnTo>
                  <a:pt x="11917" y="2098"/>
                </a:lnTo>
                <a:cubicBezTo>
                  <a:pt x="12143" y="1939"/>
                  <a:pt x="12178" y="1854"/>
                  <a:pt x="12057" y="1780"/>
                </a:cubicBezTo>
                <a:cubicBezTo>
                  <a:pt x="12017" y="1755"/>
                  <a:pt x="11987" y="1597"/>
                  <a:pt x="11987" y="1429"/>
                </a:cubicBezTo>
                <a:cubicBezTo>
                  <a:pt x="11987" y="952"/>
                  <a:pt x="12338" y="691"/>
                  <a:pt x="13095" y="609"/>
                </a:cubicBezTo>
                <a:lnTo>
                  <a:pt x="13541" y="558"/>
                </a:lnTo>
                <a:lnTo>
                  <a:pt x="13565" y="281"/>
                </a:lnTo>
                <a:lnTo>
                  <a:pt x="13588" y="0"/>
                </a:lnTo>
                <a:close/>
                <a:moveTo>
                  <a:pt x="13458" y="1010"/>
                </a:moveTo>
                <a:cubicBezTo>
                  <a:pt x="13134" y="1013"/>
                  <a:pt x="12855" y="1051"/>
                  <a:pt x="12667" y="1130"/>
                </a:cubicBezTo>
                <a:cubicBezTo>
                  <a:pt x="12078" y="1373"/>
                  <a:pt x="12587" y="1937"/>
                  <a:pt x="13718" y="2291"/>
                </a:cubicBezTo>
                <a:lnTo>
                  <a:pt x="14374" y="2494"/>
                </a:lnTo>
                <a:lnTo>
                  <a:pt x="14374" y="4652"/>
                </a:lnTo>
                <a:lnTo>
                  <a:pt x="14374" y="6814"/>
                </a:lnTo>
                <a:lnTo>
                  <a:pt x="14174" y="6856"/>
                </a:lnTo>
                <a:cubicBezTo>
                  <a:pt x="13841" y="6922"/>
                  <a:pt x="13612" y="7157"/>
                  <a:pt x="13104" y="7962"/>
                </a:cubicBezTo>
                <a:cubicBezTo>
                  <a:pt x="12837" y="8386"/>
                  <a:pt x="12607" y="8744"/>
                  <a:pt x="12592" y="8760"/>
                </a:cubicBezTo>
                <a:cubicBezTo>
                  <a:pt x="12578" y="8776"/>
                  <a:pt x="12227" y="8734"/>
                  <a:pt x="11810" y="8663"/>
                </a:cubicBezTo>
                <a:cubicBezTo>
                  <a:pt x="10641" y="8465"/>
                  <a:pt x="10572" y="8478"/>
                  <a:pt x="8758" y="9419"/>
                </a:cubicBezTo>
                <a:cubicBezTo>
                  <a:pt x="7341" y="10155"/>
                  <a:pt x="6988" y="10328"/>
                  <a:pt x="6147" y="10678"/>
                </a:cubicBezTo>
                <a:lnTo>
                  <a:pt x="5915" y="10775"/>
                </a:lnTo>
                <a:lnTo>
                  <a:pt x="4998" y="9950"/>
                </a:lnTo>
                <a:cubicBezTo>
                  <a:pt x="4494" y="9497"/>
                  <a:pt x="3973" y="9089"/>
                  <a:pt x="3839" y="9041"/>
                </a:cubicBezTo>
                <a:lnTo>
                  <a:pt x="3593" y="8954"/>
                </a:lnTo>
                <a:lnTo>
                  <a:pt x="3593" y="6754"/>
                </a:lnTo>
                <a:lnTo>
                  <a:pt x="3593" y="4551"/>
                </a:lnTo>
                <a:lnTo>
                  <a:pt x="4118" y="4435"/>
                </a:lnTo>
                <a:cubicBezTo>
                  <a:pt x="5065" y="4226"/>
                  <a:pt x="5687" y="3852"/>
                  <a:pt x="5589" y="3546"/>
                </a:cubicBezTo>
                <a:cubicBezTo>
                  <a:pt x="5366" y="2848"/>
                  <a:pt x="1801" y="3122"/>
                  <a:pt x="1098" y="3891"/>
                </a:cubicBezTo>
                <a:cubicBezTo>
                  <a:pt x="757" y="4265"/>
                  <a:pt x="1228" y="4551"/>
                  <a:pt x="2266" y="4597"/>
                </a:cubicBezTo>
                <a:lnTo>
                  <a:pt x="3016" y="4629"/>
                </a:lnTo>
                <a:lnTo>
                  <a:pt x="3016" y="6851"/>
                </a:lnTo>
                <a:lnTo>
                  <a:pt x="3016" y="9069"/>
                </a:lnTo>
                <a:lnTo>
                  <a:pt x="2802" y="9313"/>
                </a:lnTo>
                <a:cubicBezTo>
                  <a:pt x="2684" y="9446"/>
                  <a:pt x="2566" y="9663"/>
                  <a:pt x="2541" y="9797"/>
                </a:cubicBezTo>
                <a:cubicBezTo>
                  <a:pt x="2456" y="10248"/>
                  <a:pt x="2669" y="10537"/>
                  <a:pt x="3904" y="11646"/>
                </a:cubicBezTo>
                <a:cubicBezTo>
                  <a:pt x="5116" y="12734"/>
                  <a:pt x="5384" y="12923"/>
                  <a:pt x="5710" y="12923"/>
                </a:cubicBezTo>
                <a:cubicBezTo>
                  <a:pt x="5821" y="12923"/>
                  <a:pt x="6373" y="12730"/>
                  <a:pt x="6934" y="12495"/>
                </a:cubicBezTo>
                <a:cubicBezTo>
                  <a:pt x="7495" y="12259"/>
                  <a:pt x="7976" y="12081"/>
                  <a:pt x="8004" y="12098"/>
                </a:cubicBezTo>
                <a:cubicBezTo>
                  <a:pt x="8032" y="12115"/>
                  <a:pt x="8346" y="12621"/>
                  <a:pt x="8697" y="13218"/>
                </a:cubicBezTo>
                <a:cubicBezTo>
                  <a:pt x="9196" y="14066"/>
                  <a:pt x="9317" y="14330"/>
                  <a:pt x="9260" y="14422"/>
                </a:cubicBezTo>
                <a:cubicBezTo>
                  <a:pt x="8284" y="16000"/>
                  <a:pt x="7864" y="16796"/>
                  <a:pt x="7864" y="17059"/>
                </a:cubicBezTo>
                <a:cubicBezTo>
                  <a:pt x="7864" y="17290"/>
                  <a:pt x="7987" y="17564"/>
                  <a:pt x="8502" y="18451"/>
                </a:cubicBezTo>
                <a:cubicBezTo>
                  <a:pt x="10014" y="21055"/>
                  <a:pt x="10159" y="21279"/>
                  <a:pt x="10396" y="21439"/>
                </a:cubicBezTo>
                <a:cubicBezTo>
                  <a:pt x="10535" y="21533"/>
                  <a:pt x="10695" y="21582"/>
                  <a:pt x="10861" y="21591"/>
                </a:cubicBezTo>
                <a:cubicBezTo>
                  <a:pt x="11027" y="21600"/>
                  <a:pt x="11197" y="21568"/>
                  <a:pt x="11359" y="21490"/>
                </a:cubicBezTo>
                <a:cubicBezTo>
                  <a:pt x="11678" y="21336"/>
                  <a:pt x="11860" y="21059"/>
                  <a:pt x="11894" y="20674"/>
                </a:cubicBezTo>
                <a:cubicBezTo>
                  <a:pt x="11922" y="20361"/>
                  <a:pt x="11875" y="20264"/>
                  <a:pt x="10977" y="18733"/>
                </a:cubicBezTo>
                <a:cubicBezTo>
                  <a:pt x="10458" y="17846"/>
                  <a:pt x="10033" y="17091"/>
                  <a:pt x="10033" y="17059"/>
                </a:cubicBezTo>
                <a:cubicBezTo>
                  <a:pt x="10033" y="17016"/>
                  <a:pt x="11367" y="14744"/>
                  <a:pt x="11438" y="14666"/>
                </a:cubicBezTo>
                <a:cubicBezTo>
                  <a:pt x="11446" y="14658"/>
                  <a:pt x="11847" y="15176"/>
                  <a:pt x="12331" y="15819"/>
                </a:cubicBezTo>
                <a:cubicBezTo>
                  <a:pt x="12821" y="16467"/>
                  <a:pt x="13294" y="17022"/>
                  <a:pt x="13397" y="17068"/>
                </a:cubicBezTo>
                <a:cubicBezTo>
                  <a:pt x="13683" y="17197"/>
                  <a:pt x="14100" y="17169"/>
                  <a:pt x="16324" y="16870"/>
                </a:cubicBezTo>
                <a:lnTo>
                  <a:pt x="18385" y="16593"/>
                </a:lnTo>
                <a:lnTo>
                  <a:pt x="18660" y="16303"/>
                </a:lnTo>
                <a:cubicBezTo>
                  <a:pt x="18901" y="16047"/>
                  <a:pt x="18930" y="15969"/>
                  <a:pt x="18930" y="15653"/>
                </a:cubicBezTo>
                <a:cubicBezTo>
                  <a:pt x="18930" y="15356"/>
                  <a:pt x="18895" y="15251"/>
                  <a:pt x="18716" y="15049"/>
                </a:cubicBezTo>
                <a:lnTo>
                  <a:pt x="18497" y="14804"/>
                </a:lnTo>
                <a:lnTo>
                  <a:pt x="18502" y="12628"/>
                </a:lnTo>
                <a:lnTo>
                  <a:pt x="18506" y="10452"/>
                </a:lnTo>
                <a:lnTo>
                  <a:pt x="19060" y="10189"/>
                </a:lnTo>
                <a:cubicBezTo>
                  <a:pt x="19881" y="9799"/>
                  <a:pt x="20438" y="9293"/>
                  <a:pt x="20335" y="9027"/>
                </a:cubicBezTo>
                <a:cubicBezTo>
                  <a:pt x="20269" y="8855"/>
                  <a:pt x="19839" y="8749"/>
                  <a:pt x="19418" y="8802"/>
                </a:cubicBezTo>
                <a:cubicBezTo>
                  <a:pt x="17580" y="9032"/>
                  <a:pt x="15350" y="10374"/>
                  <a:pt x="16124" y="10784"/>
                </a:cubicBezTo>
                <a:cubicBezTo>
                  <a:pt x="16331" y="10894"/>
                  <a:pt x="17057" y="10877"/>
                  <a:pt x="17539" y="10752"/>
                </a:cubicBezTo>
                <a:lnTo>
                  <a:pt x="17920" y="10650"/>
                </a:lnTo>
                <a:lnTo>
                  <a:pt x="17920" y="12647"/>
                </a:lnTo>
                <a:lnTo>
                  <a:pt x="17920" y="14643"/>
                </a:lnTo>
                <a:lnTo>
                  <a:pt x="17757" y="14675"/>
                </a:lnTo>
                <a:cubicBezTo>
                  <a:pt x="17668" y="14694"/>
                  <a:pt x="16926" y="14794"/>
                  <a:pt x="16110" y="14897"/>
                </a:cubicBezTo>
                <a:cubicBezTo>
                  <a:pt x="15294" y="14999"/>
                  <a:pt x="14557" y="15096"/>
                  <a:pt x="14472" y="15113"/>
                </a:cubicBezTo>
                <a:cubicBezTo>
                  <a:pt x="14344" y="15140"/>
                  <a:pt x="14174" y="14957"/>
                  <a:pt x="13472" y="14030"/>
                </a:cubicBezTo>
                <a:cubicBezTo>
                  <a:pt x="12803" y="13148"/>
                  <a:pt x="12511" y="12682"/>
                  <a:pt x="12076" y="11808"/>
                </a:cubicBezTo>
                <a:cubicBezTo>
                  <a:pt x="11773" y="11200"/>
                  <a:pt x="11542" y="10689"/>
                  <a:pt x="11559" y="10673"/>
                </a:cubicBezTo>
                <a:cubicBezTo>
                  <a:pt x="11576" y="10657"/>
                  <a:pt x="11926" y="10700"/>
                  <a:pt x="12341" y="10770"/>
                </a:cubicBezTo>
                <a:cubicBezTo>
                  <a:pt x="13184" y="10912"/>
                  <a:pt x="13449" y="10880"/>
                  <a:pt x="13737" y="10595"/>
                </a:cubicBezTo>
                <a:cubicBezTo>
                  <a:pt x="13958" y="10376"/>
                  <a:pt x="15214" y="8362"/>
                  <a:pt x="15324" y="8050"/>
                </a:cubicBezTo>
                <a:cubicBezTo>
                  <a:pt x="15422" y="7771"/>
                  <a:pt x="15319" y="7351"/>
                  <a:pt x="15100" y="7156"/>
                </a:cubicBezTo>
                <a:cubicBezTo>
                  <a:pt x="14961" y="7030"/>
                  <a:pt x="14951" y="6937"/>
                  <a:pt x="14951" y="4804"/>
                </a:cubicBezTo>
                <a:lnTo>
                  <a:pt x="14951" y="2582"/>
                </a:lnTo>
                <a:lnTo>
                  <a:pt x="15407" y="2619"/>
                </a:lnTo>
                <a:cubicBezTo>
                  <a:pt x="15656" y="2639"/>
                  <a:pt x="16047" y="2627"/>
                  <a:pt x="16282" y="2596"/>
                </a:cubicBezTo>
                <a:cubicBezTo>
                  <a:pt x="17072" y="2490"/>
                  <a:pt x="17175" y="2129"/>
                  <a:pt x="16524" y="1729"/>
                </a:cubicBezTo>
                <a:cubicBezTo>
                  <a:pt x="15821" y="1297"/>
                  <a:pt x="14428" y="999"/>
                  <a:pt x="13458" y="1010"/>
                </a:cubicBezTo>
                <a:close/>
                <a:moveTo>
                  <a:pt x="13430" y="1545"/>
                </a:moveTo>
                <a:cubicBezTo>
                  <a:pt x="13475" y="1536"/>
                  <a:pt x="13609" y="1543"/>
                  <a:pt x="13867" y="1563"/>
                </a:cubicBezTo>
                <a:cubicBezTo>
                  <a:pt x="14501" y="1613"/>
                  <a:pt x="15527" y="1841"/>
                  <a:pt x="15807" y="1992"/>
                </a:cubicBezTo>
                <a:lnTo>
                  <a:pt x="16003" y="2093"/>
                </a:lnTo>
                <a:lnTo>
                  <a:pt x="15714" y="2089"/>
                </a:lnTo>
                <a:cubicBezTo>
                  <a:pt x="15036" y="2075"/>
                  <a:pt x="13872" y="1834"/>
                  <a:pt x="13518" y="1632"/>
                </a:cubicBezTo>
                <a:cubicBezTo>
                  <a:pt x="13425" y="1579"/>
                  <a:pt x="13384" y="1554"/>
                  <a:pt x="13430" y="1545"/>
                </a:cubicBezTo>
                <a:close/>
                <a:moveTo>
                  <a:pt x="17757" y="2029"/>
                </a:moveTo>
                <a:cubicBezTo>
                  <a:pt x="17528" y="2030"/>
                  <a:pt x="17458" y="2097"/>
                  <a:pt x="17338" y="2416"/>
                </a:cubicBezTo>
                <a:cubicBezTo>
                  <a:pt x="17188" y="2817"/>
                  <a:pt x="16821" y="2992"/>
                  <a:pt x="16054" y="3025"/>
                </a:cubicBezTo>
                <a:lnTo>
                  <a:pt x="15458" y="3048"/>
                </a:lnTo>
                <a:lnTo>
                  <a:pt x="15458" y="3333"/>
                </a:lnTo>
                <a:lnTo>
                  <a:pt x="15458" y="3624"/>
                </a:lnTo>
                <a:lnTo>
                  <a:pt x="16096" y="3592"/>
                </a:lnTo>
                <a:cubicBezTo>
                  <a:pt x="16607" y="3567"/>
                  <a:pt x="16820" y="3525"/>
                  <a:pt x="17148" y="3366"/>
                </a:cubicBezTo>
                <a:cubicBezTo>
                  <a:pt x="17624" y="3135"/>
                  <a:pt x="17920" y="2723"/>
                  <a:pt x="17920" y="2291"/>
                </a:cubicBezTo>
                <a:cubicBezTo>
                  <a:pt x="17920" y="2067"/>
                  <a:pt x="17897" y="2028"/>
                  <a:pt x="17757" y="2029"/>
                </a:cubicBezTo>
                <a:close/>
                <a:moveTo>
                  <a:pt x="5984" y="2596"/>
                </a:moveTo>
                <a:cubicBezTo>
                  <a:pt x="5921" y="2603"/>
                  <a:pt x="5867" y="2658"/>
                  <a:pt x="5808" y="2757"/>
                </a:cubicBezTo>
                <a:cubicBezTo>
                  <a:pt x="5682" y="2967"/>
                  <a:pt x="5679" y="2976"/>
                  <a:pt x="5826" y="3131"/>
                </a:cubicBezTo>
                <a:cubicBezTo>
                  <a:pt x="6038" y="3354"/>
                  <a:pt x="6092" y="3683"/>
                  <a:pt x="5957" y="3942"/>
                </a:cubicBezTo>
                <a:cubicBezTo>
                  <a:pt x="5852" y="4143"/>
                  <a:pt x="5855" y="4165"/>
                  <a:pt x="6003" y="4311"/>
                </a:cubicBezTo>
                <a:cubicBezTo>
                  <a:pt x="6197" y="4503"/>
                  <a:pt x="6266" y="4485"/>
                  <a:pt x="6445" y="4182"/>
                </a:cubicBezTo>
                <a:cubicBezTo>
                  <a:pt x="6650" y="3834"/>
                  <a:pt x="6628" y="3317"/>
                  <a:pt x="6389" y="2960"/>
                </a:cubicBezTo>
                <a:cubicBezTo>
                  <a:pt x="6214" y="2697"/>
                  <a:pt x="6090" y="2583"/>
                  <a:pt x="5984" y="2596"/>
                </a:cubicBezTo>
                <a:close/>
                <a:moveTo>
                  <a:pt x="391" y="3260"/>
                </a:moveTo>
                <a:cubicBezTo>
                  <a:pt x="332" y="3268"/>
                  <a:pt x="277" y="3341"/>
                  <a:pt x="191" y="3481"/>
                </a:cubicBezTo>
                <a:cubicBezTo>
                  <a:pt x="-232" y="4168"/>
                  <a:pt x="67" y="4969"/>
                  <a:pt x="880" y="5334"/>
                </a:cubicBezTo>
                <a:cubicBezTo>
                  <a:pt x="1240" y="5496"/>
                  <a:pt x="1395" y="5504"/>
                  <a:pt x="1452" y="5357"/>
                </a:cubicBezTo>
                <a:cubicBezTo>
                  <a:pt x="1546" y="5116"/>
                  <a:pt x="1496" y="4963"/>
                  <a:pt x="1299" y="4892"/>
                </a:cubicBezTo>
                <a:cubicBezTo>
                  <a:pt x="627" y="4651"/>
                  <a:pt x="368" y="4190"/>
                  <a:pt x="670" y="3762"/>
                </a:cubicBezTo>
                <a:cubicBezTo>
                  <a:pt x="780" y="3608"/>
                  <a:pt x="779" y="3585"/>
                  <a:pt x="624" y="3421"/>
                </a:cubicBezTo>
                <a:cubicBezTo>
                  <a:pt x="517" y="3308"/>
                  <a:pt x="450" y="3252"/>
                  <a:pt x="391" y="3260"/>
                </a:cubicBezTo>
                <a:close/>
                <a:moveTo>
                  <a:pt x="4714" y="3679"/>
                </a:moveTo>
                <a:lnTo>
                  <a:pt x="4314" y="3818"/>
                </a:lnTo>
                <a:cubicBezTo>
                  <a:pt x="4093" y="3892"/>
                  <a:pt x="3623" y="3986"/>
                  <a:pt x="3267" y="4030"/>
                </a:cubicBezTo>
                <a:cubicBezTo>
                  <a:pt x="2496" y="4123"/>
                  <a:pt x="2214" y="4125"/>
                  <a:pt x="2085" y="4043"/>
                </a:cubicBezTo>
                <a:cubicBezTo>
                  <a:pt x="1905" y="3931"/>
                  <a:pt x="2940" y="3734"/>
                  <a:pt x="3849" y="3707"/>
                </a:cubicBezTo>
                <a:lnTo>
                  <a:pt x="4714" y="3679"/>
                </a:lnTo>
                <a:close/>
                <a:moveTo>
                  <a:pt x="7869" y="6413"/>
                </a:moveTo>
                <a:cubicBezTo>
                  <a:pt x="7784" y="6408"/>
                  <a:pt x="7698" y="6410"/>
                  <a:pt x="7608" y="6418"/>
                </a:cubicBezTo>
                <a:cubicBezTo>
                  <a:pt x="5998" y="6550"/>
                  <a:pt x="5787" y="8824"/>
                  <a:pt x="7339" y="9318"/>
                </a:cubicBezTo>
                <a:cubicBezTo>
                  <a:pt x="7643" y="9415"/>
                  <a:pt x="8162" y="9378"/>
                  <a:pt x="8441" y="9235"/>
                </a:cubicBezTo>
                <a:cubicBezTo>
                  <a:pt x="8542" y="9183"/>
                  <a:pt x="8715" y="9046"/>
                  <a:pt x="8828" y="8935"/>
                </a:cubicBezTo>
                <a:cubicBezTo>
                  <a:pt x="9774" y="7997"/>
                  <a:pt x="9137" y="6500"/>
                  <a:pt x="7869" y="6413"/>
                </a:cubicBezTo>
                <a:close/>
                <a:moveTo>
                  <a:pt x="7785" y="6930"/>
                </a:moveTo>
                <a:cubicBezTo>
                  <a:pt x="7867" y="6931"/>
                  <a:pt x="7950" y="6945"/>
                  <a:pt x="8032" y="6971"/>
                </a:cubicBezTo>
                <a:cubicBezTo>
                  <a:pt x="8808" y="7225"/>
                  <a:pt x="8962" y="8285"/>
                  <a:pt x="8283" y="8695"/>
                </a:cubicBezTo>
                <a:cubicBezTo>
                  <a:pt x="8036" y="8845"/>
                  <a:pt x="7649" y="8875"/>
                  <a:pt x="7385" y="8769"/>
                </a:cubicBezTo>
                <a:cubicBezTo>
                  <a:pt x="7170" y="8683"/>
                  <a:pt x="6869" y="8308"/>
                  <a:pt x="6813" y="8055"/>
                </a:cubicBezTo>
                <a:cubicBezTo>
                  <a:pt x="6684" y="7476"/>
                  <a:pt x="7214" y="6917"/>
                  <a:pt x="7785" y="6930"/>
                </a:cubicBezTo>
                <a:close/>
                <a:moveTo>
                  <a:pt x="14337" y="7368"/>
                </a:moveTo>
                <a:cubicBezTo>
                  <a:pt x="14404" y="7359"/>
                  <a:pt x="14471" y="7374"/>
                  <a:pt x="14551" y="7405"/>
                </a:cubicBezTo>
                <a:cubicBezTo>
                  <a:pt x="14723" y="7469"/>
                  <a:pt x="14807" y="7610"/>
                  <a:pt x="14807" y="7838"/>
                </a:cubicBezTo>
                <a:cubicBezTo>
                  <a:pt x="14807" y="8040"/>
                  <a:pt x="13421" y="10209"/>
                  <a:pt x="13239" y="10291"/>
                </a:cubicBezTo>
                <a:cubicBezTo>
                  <a:pt x="13126" y="10342"/>
                  <a:pt x="12802" y="10309"/>
                  <a:pt x="12066" y="10175"/>
                </a:cubicBezTo>
                <a:cubicBezTo>
                  <a:pt x="11031" y="9987"/>
                  <a:pt x="10872" y="9987"/>
                  <a:pt x="10801" y="10171"/>
                </a:cubicBezTo>
                <a:cubicBezTo>
                  <a:pt x="10756" y="10287"/>
                  <a:pt x="11122" y="11139"/>
                  <a:pt x="11731" y="12342"/>
                </a:cubicBezTo>
                <a:cubicBezTo>
                  <a:pt x="12138" y="13145"/>
                  <a:pt x="13876" y="15587"/>
                  <a:pt x="14095" y="15662"/>
                </a:cubicBezTo>
                <a:cubicBezTo>
                  <a:pt x="14150" y="15681"/>
                  <a:pt x="14973" y="15587"/>
                  <a:pt x="15928" y="15459"/>
                </a:cubicBezTo>
                <a:cubicBezTo>
                  <a:pt x="18019" y="15178"/>
                  <a:pt x="18097" y="15178"/>
                  <a:pt x="18283" y="15362"/>
                </a:cubicBezTo>
                <a:cubicBezTo>
                  <a:pt x="18636" y="15712"/>
                  <a:pt x="18368" y="16047"/>
                  <a:pt x="17664" y="16146"/>
                </a:cubicBezTo>
                <a:cubicBezTo>
                  <a:pt x="15581" y="16439"/>
                  <a:pt x="13793" y="16648"/>
                  <a:pt x="13686" y="16607"/>
                </a:cubicBezTo>
                <a:cubicBezTo>
                  <a:pt x="13615" y="16580"/>
                  <a:pt x="13119" y="15974"/>
                  <a:pt x="12583" y="15261"/>
                </a:cubicBezTo>
                <a:cubicBezTo>
                  <a:pt x="11754" y="14158"/>
                  <a:pt x="11580" y="13965"/>
                  <a:pt x="11419" y="13965"/>
                </a:cubicBezTo>
                <a:cubicBezTo>
                  <a:pt x="11251" y="13965"/>
                  <a:pt x="11135" y="14124"/>
                  <a:pt x="10345" y="15436"/>
                </a:cubicBezTo>
                <a:cubicBezTo>
                  <a:pt x="9858" y="16244"/>
                  <a:pt x="9457" y="16972"/>
                  <a:pt x="9456" y="17054"/>
                </a:cubicBezTo>
                <a:cubicBezTo>
                  <a:pt x="9454" y="17137"/>
                  <a:pt x="9878" y="17924"/>
                  <a:pt x="10396" y="18806"/>
                </a:cubicBezTo>
                <a:cubicBezTo>
                  <a:pt x="11337" y="20412"/>
                  <a:pt x="11471" y="20757"/>
                  <a:pt x="11243" y="20932"/>
                </a:cubicBezTo>
                <a:cubicBezTo>
                  <a:pt x="10823" y="21253"/>
                  <a:pt x="10695" y="21118"/>
                  <a:pt x="9507" y="19097"/>
                </a:cubicBezTo>
                <a:cubicBezTo>
                  <a:pt x="8919" y="18097"/>
                  <a:pt x="8424" y="17211"/>
                  <a:pt x="8404" y="17128"/>
                </a:cubicBezTo>
                <a:cubicBezTo>
                  <a:pt x="8379" y="17024"/>
                  <a:pt x="8599" y="16580"/>
                  <a:pt x="9125" y="15694"/>
                </a:cubicBezTo>
                <a:cubicBezTo>
                  <a:pt x="9544" y="14990"/>
                  <a:pt x="9889" y="14363"/>
                  <a:pt x="9889" y="14297"/>
                </a:cubicBezTo>
                <a:cubicBezTo>
                  <a:pt x="9889" y="14178"/>
                  <a:pt x="8611" y="11955"/>
                  <a:pt x="8330" y="11586"/>
                </a:cubicBezTo>
                <a:lnTo>
                  <a:pt x="8181" y="11393"/>
                </a:lnTo>
                <a:lnTo>
                  <a:pt x="7036" y="11872"/>
                </a:lnTo>
                <a:cubicBezTo>
                  <a:pt x="6407" y="12136"/>
                  <a:pt x="5806" y="12352"/>
                  <a:pt x="5701" y="12352"/>
                </a:cubicBezTo>
                <a:cubicBezTo>
                  <a:pt x="5555" y="12352"/>
                  <a:pt x="5212" y="12089"/>
                  <a:pt x="4295" y="11268"/>
                </a:cubicBezTo>
                <a:cubicBezTo>
                  <a:pt x="3273" y="10353"/>
                  <a:pt x="3085" y="10153"/>
                  <a:pt x="3085" y="9982"/>
                </a:cubicBezTo>
                <a:cubicBezTo>
                  <a:pt x="3085" y="9719"/>
                  <a:pt x="3258" y="9553"/>
                  <a:pt x="3532" y="9553"/>
                </a:cubicBezTo>
                <a:cubicBezTo>
                  <a:pt x="3710" y="9553"/>
                  <a:pt x="3933" y="9718"/>
                  <a:pt x="4728" y="10434"/>
                </a:cubicBezTo>
                <a:cubicBezTo>
                  <a:pt x="5265" y="10917"/>
                  <a:pt x="5753" y="11324"/>
                  <a:pt x="5812" y="11337"/>
                </a:cubicBezTo>
                <a:cubicBezTo>
                  <a:pt x="5980" y="11375"/>
                  <a:pt x="7032" y="10907"/>
                  <a:pt x="8790" y="10009"/>
                </a:cubicBezTo>
                <a:cubicBezTo>
                  <a:pt x="9678" y="9557"/>
                  <a:pt x="10506" y="9152"/>
                  <a:pt x="10633" y="9115"/>
                </a:cubicBezTo>
                <a:cubicBezTo>
                  <a:pt x="10803" y="9065"/>
                  <a:pt x="11109" y="9093"/>
                  <a:pt x="11778" y="9207"/>
                </a:cubicBezTo>
                <a:cubicBezTo>
                  <a:pt x="12280" y="9293"/>
                  <a:pt x="12742" y="9345"/>
                  <a:pt x="12801" y="9323"/>
                </a:cubicBezTo>
                <a:cubicBezTo>
                  <a:pt x="12861" y="9300"/>
                  <a:pt x="13171" y="8861"/>
                  <a:pt x="13495" y="8350"/>
                </a:cubicBezTo>
                <a:cubicBezTo>
                  <a:pt x="13947" y="7636"/>
                  <a:pt x="14136" y="7394"/>
                  <a:pt x="14337" y="7368"/>
                </a:cubicBezTo>
                <a:close/>
                <a:moveTo>
                  <a:pt x="20135" y="7852"/>
                </a:moveTo>
                <a:cubicBezTo>
                  <a:pt x="19996" y="7856"/>
                  <a:pt x="19944" y="7951"/>
                  <a:pt x="19944" y="8147"/>
                </a:cubicBezTo>
                <a:cubicBezTo>
                  <a:pt x="19944" y="8370"/>
                  <a:pt x="19968" y="8395"/>
                  <a:pt x="20196" y="8437"/>
                </a:cubicBezTo>
                <a:cubicBezTo>
                  <a:pt x="20518" y="8497"/>
                  <a:pt x="20740" y="8777"/>
                  <a:pt x="20740" y="9120"/>
                </a:cubicBezTo>
                <a:cubicBezTo>
                  <a:pt x="20740" y="9340"/>
                  <a:pt x="20773" y="9396"/>
                  <a:pt x="20940" y="9461"/>
                </a:cubicBezTo>
                <a:cubicBezTo>
                  <a:pt x="21222" y="9571"/>
                  <a:pt x="21281" y="9540"/>
                  <a:pt x="21308" y="9267"/>
                </a:cubicBezTo>
                <a:cubicBezTo>
                  <a:pt x="21368" y="8654"/>
                  <a:pt x="21061" y="8156"/>
                  <a:pt x="20489" y="7939"/>
                </a:cubicBezTo>
                <a:cubicBezTo>
                  <a:pt x="20335" y="7881"/>
                  <a:pt x="20218" y="7849"/>
                  <a:pt x="20135" y="7852"/>
                </a:cubicBezTo>
                <a:close/>
                <a:moveTo>
                  <a:pt x="19363" y="9350"/>
                </a:moveTo>
                <a:cubicBezTo>
                  <a:pt x="19386" y="9351"/>
                  <a:pt x="19401" y="9352"/>
                  <a:pt x="19409" y="9359"/>
                </a:cubicBezTo>
                <a:cubicBezTo>
                  <a:pt x="19461" y="9411"/>
                  <a:pt x="18506" y="9881"/>
                  <a:pt x="18013" y="10046"/>
                </a:cubicBezTo>
                <a:cubicBezTo>
                  <a:pt x="17509" y="10216"/>
                  <a:pt x="16980" y="10315"/>
                  <a:pt x="16980" y="10240"/>
                </a:cubicBezTo>
                <a:cubicBezTo>
                  <a:pt x="16980" y="10085"/>
                  <a:pt x="19008" y="9343"/>
                  <a:pt x="19363" y="9350"/>
                </a:cubicBezTo>
                <a:close/>
                <a:moveTo>
                  <a:pt x="15212" y="9931"/>
                </a:moveTo>
                <a:cubicBezTo>
                  <a:pt x="15087" y="9916"/>
                  <a:pt x="15037" y="10040"/>
                  <a:pt x="14984" y="10388"/>
                </a:cubicBezTo>
                <a:cubicBezTo>
                  <a:pt x="14900" y="10936"/>
                  <a:pt x="15294" y="11545"/>
                  <a:pt x="15868" y="11748"/>
                </a:cubicBezTo>
                <a:cubicBezTo>
                  <a:pt x="16021" y="11802"/>
                  <a:pt x="16367" y="11847"/>
                  <a:pt x="16636" y="11849"/>
                </a:cubicBezTo>
                <a:cubicBezTo>
                  <a:pt x="17158" y="11852"/>
                  <a:pt x="17181" y="11825"/>
                  <a:pt x="17078" y="11443"/>
                </a:cubicBezTo>
                <a:cubicBezTo>
                  <a:pt x="17041" y="11307"/>
                  <a:pt x="16979" y="11288"/>
                  <a:pt x="16496" y="11264"/>
                </a:cubicBezTo>
                <a:cubicBezTo>
                  <a:pt x="15987" y="11238"/>
                  <a:pt x="15939" y="11219"/>
                  <a:pt x="15738" y="10996"/>
                </a:cubicBezTo>
                <a:cubicBezTo>
                  <a:pt x="15554" y="10793"/>
                  <a:pt x="15522" y="10711"/>
                  <a:pt x="15542" y="10429"/>
                </a:cubicBezTo>
                <a:cubicBezTo>
                  <a:pt x="15563" y="10132"/>
                  <a:pt x="15546" y="10091"/>
                  <a:pt x="15365" y="9991"/>
                </a:cubicBezTo>
                <a:cubicBezTo>
                  <a:pt x="15305" y="9957"/>
                  <a:pt x="15254" y="9936"/>
                  <a:pt x="15212" y="993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0" name="Group"/>
          <p:cNvSpPr/>
          <p:nvPr/>
        </p:nvSpPr>
        <p:spPr>
          <a:xfrm>
            <a:off x="16293638" y="9947853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Willingness to be Flexible</a:t>
            </a:r>
          </a:p>
        </p:txBody>
      </p:sp>
      <p:pic>
        <p:nvPicPr>
          <p:cNvPr id="221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270216" y="7834765"/>
            <a:ext cx="1642157" cy="164215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adapted from motivationallines.com"/>
          <p:cNvSpPr txBox="1"/>
          <p:nvPr/>
        </p:nvSpPr>
        <p:spPr>
          <a:xfrm>
            <a:off x="271628" y="12911408"/>
            <a:ext cx="5058603" cy="56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sz="3500">
                <a:latin typeface="Graphik"/>
                <a:ea typeface="Graphik"/>
                <a:cs typeface="Graphik"/>
                <a:sym typeface="Graphik"/>
              </a:rPr>
              <a:t>a</a:t>
            </a:r>
            <a:r>
              <a:rPr sz="2000">
                <a:latin typeface="Graphik"/>
                <a:ea typeface="Graphik"/>
                <a:cs typeface="Graphik"/>
                <a:sym typeface="Graphik"/>
              </a:rPr>
              <a:t>dapted from motivationallines.com</a:t>
            </a:r>
            <a:r>
              <a:rPr sz="20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6" grpId="6"/>
      <p:bldP build="whole" bldLvl="1" animBg="1" rev="0" advAuto="0" spid="220" grpId="4"/>
      <p:bldP build="whole" bldLvl="1" animBg="1" rev="0" advAuto="0" spid="202" grpId="5"/>
      <p:bldP build="whole" bldLvl="1" animBg="1" rev="0" advAuto="0" spid="218" grpId="3"/>
      <p:bldP build="whole" bldLvl="1" animBg="1" rev="0" advAuto="0" spid="194" grpId="1"/>
      <p:bldP build="whole" bldLvl="1" animBg="1" rev="0" advAuto="0" spid="198" grpId="8"/>
      <p:bldP build="whole" bldLvl="1" animBg="1" rev="0" advAuto="0" spid="200" grpId="7"/>
      <p:bldP build="whole" bldLvl="1" animBg="1" rev="0" advAuto="0" spid="19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Building Blocks of a Resilient Ministry Team"/>
          <p:cNvSpPr txBox="1"/>
          <p:nvPr>
            <p:ph type="body" sz="half" idx="1"/>
          </p:nvPr>
        </p:nvSpPr>
        <p:spPr>
          <a:xfrm>
            <a:off x="1206500" y="3849109"/>
            <a:ext cx="21971000" cy="4757639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000000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Building Blocks of a Resilient Ministry Team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"/>
          <p:cNvSpPr txBox="1"/>
          <p:nvPr/>
        </p:nvSpPr>
        <p:spPr>
          <a:xfrm>
            <a:off x="4064000" y="2166505"/>
            <a:ext cx="127000" cy="47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sp>
        <p:nvSpPr>
          <p:cNvPr id="227" name="Text"/>
          <p:cNvSpPr txBox="1"/>
          <p:nvPr/>
        </p:nvSpPr>
        <p:spPr>
          <a:xfrm>
            <a:off x="-5486400" y="4076699"/>
            <a:ext cx="127000" cy="477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grpSp>
        <p:nvGrpSpPr>
          <p:cNvPr id="230" name="Resilient Teams"/>
          <p:cNvGrpSpPr/>
          <p:nvPr/>
        </p:nvGrpSpPr>
        <p:grpSpPr>
          <a:xfrm>
            <a:off x="826207" y="4689921"/>
            <a:ext cx="8547894" cy="5250558"/>
            <a:chOff x="0" y="0"/>
            <a:chExt cx="8547893" cy="5250557"/>
          </a:xfrm>
        </p:grpSpPr>
        <p:sp>
          <p:nvSpPr>
            <p:cNvPr id="229" name="Resilient Teams"/>
            <p:cNvSpPr/>
            <p:nvPr/>
          </p:nvSpPr>
          <p:spPr>
            <a:xfrm>
              <a:off x="133350" y="133350"/>
              <a:ext cx="8281194" cy="498385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13200">
                  <a:solidFill>
                    <a:srgbClr val="000000"/>
                  </a:solidFill>
                  <a:latin typeface="Turbinado Pro"/>
                  <a:ea typeface="Turbinado Pro"/>
                  <a:cs typeface="Turbinado Pro"/>
                  <a:sym typeface="Turbinado Pro"/>
                </a:defRPr>
              </a:lvl1pPr>
            </a:lstStyle>
            <a:p>
              <a:pPr/>
              <a:r>
                <a:t>Resilient Teams</a:t>
              </a:r>
            </a:p>
          </p:txBody>
        </p:sp>
        <p:pic>
          <p:nvPicPr>
            <p:cNvPr id="228" name="Resilient Teams Resilient Teams" descr="Resilient Teams Resilient Teams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547894" cy="5250558"/>
            </a:xfrm>
            <a:prstGeom prst="rect">
              <a:avLst/>
            </a:prstGeom>
            <a:effectLst/>
          </p:spPr>
        </p:pic>
      </p:grpSp>
      <p:sp>
        <p:nvSpPr>
          <p:cNvPr id="231" name="Don’t Blame Themselves or Others"/>
          <p:cNvSpPr txBox="1"/>
          <p:nvPr/>
        </p:nvSpPr>
        <p:spPr>
          <a:xfrm>
            <a:off x="12842382" y="1284159"/>
            <a:ext cx="10163435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Don’t Blame Themselves or Others</a:t>
            </a:r>
          </a:p>
        </p:txBody>
      </p:sp>
      <p:sp>
        <p:nvSpPr>
          <p:cNvPr id="232" name="Think Positively"/>
          <p:cNvSpPr txBox="1"/>
          <p:nvPr/>
        </p:nvSpPr>
        <p:spPr>
          <a:xfrm>
            <a:off x="16872621" y="3861536"/>
            <a:ext cx="4859305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Think Positively </a:t>
            </a:r>
          </a:p>
        </p:txBody>
      </p:sp>
      <p:sp>
        <p:nvSpPr>
          <p:cNvPr id="233" name="Sees Challenges"/>
          <p:cNvSpPr txBox="1"/>
          <p:nvPr/>
        </p:nvSpPr>
        <p:spPr>
          <a:xfrm>
            <a:off x="18877026" y="6861047"/>
            <a:ext cx="4902587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Sees Challenges</a:t>
            </a:r>
          </a:p>
        </p:txBody>
      </p:sp>
      <p:sp>
        <p:nvSpPr>
          <p:cNvPr id="234" name="Commit to goals"/>
          <p:cNvSpPr txBox="1"/>
          <p:nvPr/>
        </p:nvSpPr>
        <p:spPr>
          <a:xfrm>
            <a:off x="16510108" y="9350247"/>
            <a:ext cx="4944284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Commit to goals</a:t>
            </a:r>
          </a:p>
        </p:txBody>
      </p:sp>
      <p:sp>
        <p:nvSpPr>
          <p:cNvPr id="235" name="Focus on What They Can Control"/>
          <p:cNvSpPr txBox="1"/>
          <p:nvPr/>
        </p:nvSpPr>
        <p:spPr>
          <a:xfrm>
            <a:off x="12954000" y="11432596"/>
            <a:ext cx="9940199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Focus on What They Can Control</a:t>
            </a:r>
          </a:p>
        </p:txBody>
      </p:sp>
      <p:sp>
        <p:nvSpPr>
          <p:cNvPr id="236" name="Line"/>
          <p:cNvSpPr/>
          <p:nvPr/>
        </p:nvSpPr>
        <p:spPr>
          <a:xfrm flipV="1">
            <a:off x="5403652" y="2250224"/>
            <a:ext cx="3714589" cy="2025753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" name="Line"/>
          <p:cNvSpPr/>
          <p:nvPr/>
        </p:nvSpPr>
        <p:spPr>
          <a:xfrm flipV="1">
            <a:off x="8976818" y="4586250"/>
            <a:ext cx="4513807" cy="966504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" name="Line"/>
          <p:cNvSpPr/>
          <p:nvPr/>
        </p:nvSpPr>
        <p:spPr>
          <a:xfrm>
            <a:off x="9829651" y="7315200"/>
            <a:ext cx="6012075" cy="0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9" name="Line"/>
          <p:cNvSpPr/>
          <p:nvPr/>
        </p:nvSpPr>
        <p:spPr>
          <a:xfrm>
            <a:off x="9196299" y="8428491"/>
            <a:ext cx="4081887" cy="1181985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" name="Line"/>
          <p:cNvSpPr/>
          <p:nvPr/>
        </p:nvSpPr>
        <p:spPr>
          <a:xfrm>
            <a:off x="6751687" y="9873319"/>
            <a:ext cx="3439121" cy="1741961"/>
          </a:xfrm>
          <a:prstGeom prst="line">
            <a:avLst/>
          </a:prstGeom>
          <a:ln w="190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241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99980" y="815730"/>
            <a:ext cx="1845163" cy="1845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43855" y="62804"/>
            <a:ext cx="3351015" cy="3351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889432" y="2898834"/>
            <a:ext cx="2784987" cy="2784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159250" y="6115074"/>
            <a:ext cx="2400252" cy="2400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3437598" y="8518872"/>
            <a:ext cx="2571056" cy="2571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asted-movie.png" descr="pasted-movi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458474" y="10772819"/>
            <a:ext cx="2227859" cy="222785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adapted from motivationallines.com"/>
          <p:cNvSpPr txBox="1"/>
          <p:nvPr/>
        </p:nvSpPr>
        <p:spPr>
          <a:xfrm>
            <a:off x="387949" y="12546524"/>
            <a:ext cx="7583882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cap="small" sz="4800">
                <a:solidFill>
                  <a:srgbClr val="000000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sz="3500">
                <a:latin typeface="Graphik"/>
                <a:ea typeface="Graphik"/>
                <a:cs typeface="Graphik"/>
                <a:sym typeface="Graphik"/>
              </a:rPr>
              <a:t>adapted from motivationallines.com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2" grpId="2"/>
      <p:bldP build="whole" bldLvl="1" animBg="1" rev="0" advAuto="0" spid="233" grpId="3"/>
      <p:bldP build="whole" bldLvl="1" animBg="1" rev="0" advAuto="0" spid="234" grpId="4"/>
      <p:bldP build="whole" bldLvl="1" animBg="1" rev="0" advAuto="0" spid="235" grpId="5"/>
      <p:bldP build="whole" bldLvl="1" animBg="1" rev="0" advAuto="0" spid="23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Ways to Become a More…"/>
          <p:cNvSpPr txBox="1"/>
          <p:nvPr>
            <p:ph type="body" sz="half" idx="1"/>
          </p:nvPr>
        </p:nvSpPr>
        <p:spPr>
          <a:xfrm>
            <a:off x="1206500" y="3849109"/>
            <a:ext cx="21971000" cy="4757639"/>
          </a:xfrm>
          <a:prstGeom prst="rect">
            <a:avLst/>
          </a:prstGeom>
        </p:spPr>
        <p:txBody>
          <a:bodyPr/>
          <a:lstStyle/>
          <a:p>
            <a: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Ways to Become a More </a:t>
            </a:r>
          </a:p>
          <a:p>
            <a: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Resilient Team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Do something in a new way"/>
          <p:cNvSpPr txBox="1"/>
          <p:nvPr>
            <p:ph type="body" sz="half" idx="1"/>
          </p:nvPr>
        </p:nvSpPr>
        <p:spPr>
          <a:xfrm>
            <a:off x="1206500" y="804023"/>
            <a:ext cx="21971000" cy="3986003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Do something in a new way</a:t>
            </a:r>
          </a:p>
        </p:txBody>
      </p:sp>
      <p:sp>
        <p:nvSpPr>
          <p:cNvPr id="252" name="Absorb a hit without hitting back"/>
          <p:cNvSpPr txBox="1"/>
          <p:nvPr/>
        </p:nvSpPr>
        <p:spPr>
          <a:xfrm>
            <a:off x="1206500" y="8043708"/>
            <a:ext cx="21971000" cy="4290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Absorb a hit without hitting back</a:t>
            </a:r>
          </a:p>
        </p:txBody>
      </p:sp>
      <p:sp>
        <p:nvSpPr>
          <p:cNvPr id="253" name="Make a goal and double it"/>
          <p:cNvSpPr txBox="1"/>
          <p:nvPr/>
        </p:nvSpPr>
        <p:spPr>
          <a:xfrm>
            <a:off x="1206500" y="4159954"/>
            <a:ext cx="21971000" cy="4135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Make a goal and double it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3" grpId="2"/>
      <p:bldP build="whole" bldLvl="1" animBg="1" rev="0" advAuto="0" spid="252" grpId="3"/>
      <p:bldP build="whole" bldLvl="1" animBg="1" rev="0" advAuto="0" spid="25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Be honest!"/>
          <p:cNvSpPr txBox="1"/>
          <p:nvPr>
            <p:ph type="body" sz="half" idx="1"/>
          </p:nvPr>
        </p:nvSpPr>
        <p:spPr>
          <a:xfrm>
            <a:off x="995477" y="4534932"/>
            <a:ext cx="21971001" cy="3385993"/>
          </a:xfrm>
          <a:prstGeom prst="rect">
            <a:avLst/>
          </a:prstGeom>
        </p:spPr>
        <p:txBody>
          <a:bodyPr/>
          <a:lstStyle>
            <a:lvl1pPr defTabSz="355600">
              <a:lnSpc>
                <a:spcPct val="100000"/>
              </a:lnSpc>
              <a:defRPr spc="0"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Be honest! </a:t>
            </a:r>
          </a:p>
        </p:txBody>
      </p:sp>
      <p:sp>
        <p:nvSpPr>
          <p:cNvPr id="256" name="Try something whole heartedly that was someone else’s idea"/>
          <p:cNvSpPr txBox="1"/>
          <p:nvPr/>
        </p:nvSpPr>
        <p:spPr>
          <a:xfrm>
            <a:off x="995477" y="7623543"/>
            <a:ext cx="21971001" cy="439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Try something whole heartedly that was someone else’s idea</a:t>
            </a:r>
          </a:p>
        </p:txBody>
      </p:sp>
      <p:sp>
        <p:nvSpPr>
          <p:cNvPr id="257" name="Remain positive when problems / difficulties arise"/>
          <p:cNvSpPr txBox="1"/>
          <p:nvPr/>
        </p:nvSpPr>
        <p:spPr>
          <a:xfrm>
            <a:off x="1206500" y="522873"/>
            <a:ext cx="21971000" cy="47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Remain positive when problems / difficulties arise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7" grpId="1"/>
      <p:bldP build="whole" bldLvl="1" animBg="1" rev="0" advAuto="0" spid="255" grpId="2"/>
      <p:bldP build="whole" bldLvl="1" animBg="1" rev="0" advAuto="0" spid="256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Keep systems flexible"/>
          <p:cNvSpPr txBox="1"/>
          <p:nvPr/>
        </p:nvSpPr>
        <p:spPr>
          <a:xfrm>
            <a:off x="1206500" y="4541868"/>
            <a:ext cx="21971000" cy="3372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Keep systems flexible </a:t>
            </a:r>
          </a:p>
        </p:txBody>
      </p:sp>
      <p:sp>
        <p:nvSpPr>
          <p:cNvPr id="260" name="Try to anticipate the next major change and move in that direction"/>
          <p:cNvSpPr txBox="1"/>
          <p:nvPr/>
        </p:nvSpPr>
        <p:spPr>
          <a:xfrm>
            <a:off x="1206500" y="7913987"/>
            <a:ext cx="21971000" cy="4757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Try to anticipate the next major change and move in that direction</a:t>
            </a:r>
          </a:p>
        </p:txBody>
      </p:sp>
      <p:sp>
        <p:nvSpPr>
          <p:cNvPr id="261" name="Give permission to fail"/>
          <p:cNvSpPr txBox="1"/>
          <p:nvPr/>
        </p:nvSpPr>
        <p:spPr>
          <a:xfrm>
            <a:off x="1393874" y="1290004"/>
            <a:ext cx="21971001" cy="2637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400">
                <a:solidFill>
                  <a:srgbClr val="FFFFFF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pPr/>
            <a:r>
              <a:t>Give permission to fail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0" grpId="3"/>
      <p:bldP build="whole" bldLvl="1" animBg="1" rev="0" advAuto="0" spid="261" grpId="1"/>
      <p:bldP build="whole" bldLvl="1" animBg="1" rev="0" advAuto="0" spid="25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MEMB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-1315" sz="263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/>
            <a:r>
              <a:t>REMEMBER…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YOU WERE MADE FOR THIS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1511808">
              <a:defRPr spc="-1085" sz="217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pPr/>
            <a:r>
              <a:t>YOU WERE MADE FOR THIS!</a:t>
            </a:r>
          </a:p>
        </p:txBody>
      </p:sp>
      <p:sp>
        <p:nvSpPr>
          <p:cNvPr id="266" name="“…you were made…for just such a time as this?”…"/>
          <p:cNvSpPr txBox="1"/>
          <p:nvPr>
            <p:ph type="body" idx="21"/>
          </p:nvPr>
        </p:nvSpPr>
        <p:spPr>
          <a:xfrm>
            <a:off x="1087966" y="10430933"/>
            <a:ext cx="21971001" cy="291274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spc="-70" sz="7000">
                <a:solidFill>
                  <a:schemeClr val="accent4">
                    <a:hueOff val="112711"/>
                    <a:satOff val="-6790"/>
                    <a:lumOff val="9859"/>
                  </a:schemeClr>
                </a:solidFill>
                <a:latin typeface="Produkt Light"/>
                <a:ea typeface="Produkt Light"/>
                <a:cs typeface="Produkt Light"/>
                <a:sym typeface="Produkt Light"/>
              </a:defRPr>
            </a:pPr>
            <a:r>
              <a:t>“…you were made…for just such a time as this?” </a:t>
            </a:r>
          </a:p>
          <a:p>
            <a:pPr>
              <a:defRPr spc="-70" sz="7000">
                <a:solidFill>
                  <a:schemeClr val="accent4">
                    <a:hueOff val="112711"/>
                    <a:satOff val="-6790"/>
                    <a:lumOff val="9859"/>
                  </a:schemeClr>
                </a:solidFill>
              </a:defRPr>
            </a:pPr>
            <a:r>
              <a:t>Esther 4:14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6_DynamicWavesLight">
  <a:themeElements>
    <a:clrScheme name="36_DynamicWavesLight">
      <a:dk1>
        <a:srgbClr val="53585F"/>
      </a:dk1>
      <a:lt1>
        <a:srgbClr val="5F3E0C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6_DynamicWavesLight">
  <a:themeElements>
    <a:clrScheme name="36_DynamicWaves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