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41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D6046-561C-5367-C15F-BE73663CA6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F0D2FAE-1A9E-7C19-02EF-3CA4968B7A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5E201E-B048-F0EB-6980-DE9E1153171B}"/>
              </a:ext>
            </a:extLst>
          </p:cNvPr>
          <p:cNvSpPr>
            <a:spLocks noGrp="1"/>
          </p:cNvSpPr>
          <p:nvPr>
            <p:ph type="dt" sz="half" idx="10"/>
          </p:nvPr>
        </p:nvSpPr>
        <p:spPr/>
        <p:txBody>
          <a:bodyPr/>
          <a:lstStyle/>
          <a:p>
            <a:fld id="{A5EE3ECD-855D-4534-8101-898715386CE6}" type="datetimeFigureOut">
              <a:rPr lang="en-US" smtClean="0"/>
              <a:t>4/28/2024</a:t>
            </a:fld>
            <a:endParaRPr lang="en-US"/>
          </a:p>
        </p:txBody>
      </p:sp>
      <p:sp>
        <p:nvSpPr>
          <p:cNvPr id="5" name="Footer Placeholder 4">
            <a:extLst>
              <a:ext uri="{FF2B5EF4-FFF2-40B4-BE49-F238E27FC236}">
                <a16:creationId xmlns:a16="http://schemas.microsoft.com/office/drawing/2014/main" id="{DE2CCF4D-03D1-8C14-FA5F-E2165542F0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392B6C-C2C3-D41E-CFA3-53C83FD9E79D}"/>
              </a:ext>
            </a:extLst>
          </p:cNvPr>
          <p:cNvSpPr>
            <a:spLocks noGrp="1"/>
          </p:cNvSpPr>
          <p:nvPr>
            <p:ph type="sldNum" sz="quarter" idx="12"/>
          </p:nvPr>
        </p:nvSpPr>
        <p:spPr/>
        <p:txBody>
          <a:bodyPr/>
          <a:lstStyle/>
          <a:p>
            <a:fld id="{0FF9A5B9-6849-48C7-9E13-860242032F68}" type="slidenum">
              <a:rPr lang="en-US" smtClean="0"/>
              <a:t>‹#›</a:t>
            </a:fld>
            <a:endParaRPr lang="en-US"/>
          </a:p>
        </p:txBody>
      </p:sp>
    </p:spTree>
    <p:extLst>
      <p:ext uri="{BB962C8B-B14F-4D97-AF65-F5344CB8AC3E}">
        <p14:creationId xmlns:p14="http://schemas.microsoft.com/office/powerpoint/2010/main" val="3052724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6931F-1FC0-0F0A-692B-CFE92FEF7F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273972-B0BA-971B-C45A-D4EB6A90A4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1F2A01-7307-4996-5699-732C3C7DE046}"/>
              </a:ext>
            </a:extLst>
          </p:cNvPr>
          <p:cNvSpPr>
            <a:spLocks noGrp="1"/>
          </p:cNvSpPr>
          <p:nvPr>
            <p:ph type="dt" sz="half" idx="10"/>
          </p:nvPr>
        </p:nvSpPr>
        <p:spPr/>
        <p:txBody>
          <a:bodyPr/>
          <a:lstStyle/>
          <a:p>
            <a:fld id="{A5EE3ECD-855D-4534-8101-898715386CE6}" type="datetimeFigureOut">
              <a:rPr lang="en-US" smtClean="0"/>
              <a:t>4/28/2024</a:t>
            </a:fld>
            <a:endParaRPr lang="en-US"/>
          </a:p>
        </p:txBody>
      </p:sp>
      <p:sp>
        <p:nvSpPr>
          <p:cNvPr id="5" name="Footer Placeholder 4">
            <a:extLst>
              <a:ext uri="{FF2B5EF4-FFF2-40B4-BE49-F238E27FC236}">
                <a16:creationId xmlns:a16="http://schemas.microsoft.com/office/drawing/2014/main" id="{91C9DE81-DB0A-8F18-DB33-5E4271602E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1A9F8A-5A63-0F37-D9C5-52492A919D86}"/>
              </a:ext>
            </a:extLst>
          </p:cNvPr>
          <p:cNvSpPr>
            <a:spLocks noGrp="1"/>
          </p:cNvSpPr>
          <p:nvPr>
            <p:ph type="sldNum" sz="quarter" idx="12"/>
          </p:nvPr>
        </p:nvSpPr>
        <p:spPr/>
        <p:txBody>
          <a:bodyPr/>
          <a:lstStyle/>
          <a:p>
            <a:fld id="{0FF9A5B9-6849-48C7-9E13-860242032F68}" type="slidenum">
              <a:rPr lang="en-US" smtClean="0"/>
              <a:t>‹#›</a:t>
            </a:fld>
            <a:endParaRPr lang="en-US"/>
          </a:p>
        </p:txBody>
      </p:sp>
    </p:spTree>
    <p:extLst>
      <p:ext uri="{BB962C8B-B14F-4D97-AF65-F5344CB8AC3E}">
        <p14:creationId xmlns:p14="http://schemas.microsoft.com/office/powerpoint/2010/main" val="1650190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0AE32-554D-29A7-5DA0-6417B18500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352C015-8D97-D81D-A3A8-514222B5BE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D48CA8-61D6-A78D-C6CA-438516D8078C}"/>
              </a:ext>
            </a:extLst>
          </p:cNvPr>
          <p:cNvSpPr>
            <a:spLocks noGrp="1"/>
          </p:cNvSpPr>
          <p:nvPr>
            <p:ph type="dt" sz="half" idx="10"/>
          </p:nvPr>
        </p:nvSpPr>
        <p:spPr/>
        <p:txBody>
          <a:bodyPr/>
          <a:lstStyle/>
          <a:p>
            <a:fld id="{A5EE3ECD-855D-4534-8101-898715386CE6}" type="datetimeFigureOut">
              <a:rPr lang="en-US" smtClean="0"/>
              <a:t>4/28/2024</a:t>
            </a:fld>
            <a:endParaRPr lang="en-US"/>
          </a:p>
        </p:txBody>
      </p:sp>
      <p:sp>
        <p:nvSpPr>
          <p:cNvPr id="5" name="Footer Placeholder 4">
            <a:extLst>
              <a:ext uri="{FF2B5EF4-FFF2-40B4-BE49-F238E27FC236}">
                <a16:creationId xmlns:a16="http://schemas.microsoft.com/office/drawing/2014/main" id="{DEFB23B0-206B-5334-E579-416BB33843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BEB76-71BA-8998-0904-DB8A8742C57C}"/>
              </a:ext>
            </a:extLst>
          </p:cNvPr>
          <p:cNvSpPr>
            <a:spLocks noGrp="1"/>
          </p:cNvSpPr>
          <p:nvPr>
            <p:ph type="sldNum" sz="quarter" idx="12"/>
          </p:nvPr>
        </p:nvSpPr>
        <p:spPr/>
        <p:txBody>
          <a:bodyPr/>
          <a:lstStyle/>
          <a:p>
            <a:fld id="{0FF9A5B9-6849-48C7-9E13-860242032F68}" type="slidenum">
              <a:rPr lang="en-US" smtClean="0"/>
              <a:t>‹#›</a:t>
            </a:fld>
            <a:endParaRPr lang="en-US"/>
          </a:p>
        </p:txBody>
      </p:sp>
    </p:spTree>
    <p:extLst>
      <p:ext uri="{BB962C8B-B14F-4D97-AF65-F5344CB8AC3E}">
        <p14:creationId xmlns:p14="http://schemas.microsoft.com/office/powerpoint/2010/main" val="1606931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826B9-F1E9-798A-FFF9-3FAB71AB9E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B2CCBD-3748-B6E4-DBE5-48CF584DAE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89B14B-B23B-DE1C-76A4-E625E50C1B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03251D-E41F-CD2B-B748-8569CFFD6032}"/>
              </a:ext>
            </a:extLst>
          </p:cNvPr>
          <p:cNvSpPr>
            <a:spLocks noGrp="1"/>
          </p:cNvSpPr>
          <p:nvPr>
            <p:ph type="dt" sz="half" idx="10"/>
          </p:nvPr>
        </p:nvSpPr>
        <p:spPr/>
        <p:txBody>
          <a:bodyPr/>
          <a:lstStyle/>
          <a:p>
            <a:fld id="{A5EE3ECD-855D-4534-8101-898715386CE6}" type="datetimeFigureOut">
              <a:rPr lang="en-US" smtClean="0"/>
              <a:t>4/28/2024</a:t>
            </a:fld>
            <a:endParaRPr lang="en-US"/>
          </a:p>
        </p:txBody>
      </p:sp>
      <p:sp>
        <p:nvSpPr>
          <p:cNvPr id="6" name="Footer Placeholder 5">
            <a:extLst>
              <a:ext uri="{FF2B5EF4-FFF2-40B4-BE49-F238E27FC236}">
                <a16:creationId xmlns:a16="http://schemas.microsoft.com/office/drawing/2014/main" id="{0F2EB0B0-8B98-1780-C2F7-B777F59C74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7FBB45-54A3-B7A0-6C56-7B60151CA22B}"/>
              </a:ext>
            </a:extLst>
          </p:cNvPr>
          <p:cNvSpPr>
            <a:spLocks noGrp="1"/>
          </p:cNvSpPr>
          <p:nvPr>
            <p:ph type="sldNum" sz="quarter" idx="12"/>
          </p:nvPr>
        </p:nvSpPr>
        <p:spPr/>
        <p:txBody>
          <a:bodyPr/>
          <a:lstStyle/>
          <a:p>
            <a:fld id="{0FF9A5B9-6849-48C7-9E13-860242032F68}" type="slidenum">
              <a:rPr lang="en-US" smtClean="0"/>
              <a:t>‹#›</a:t>
            </a:fld>
            <a:endParaRPr lang="en-US"/>
          </a:p>
        </p:txBody>
      </p:sp>
    </p:spTree>
    <p:extLst>
      <p:ext uri="{BB962C8B-B14F-4D97-AF65-F5344CB8AC3E}">
        <p14:creationId xmlns:p14="http://schemas.microsoft.com/office/powerpoint/2010/main" val="3598327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C0624-3DD4-7923-C6AB-58C4F7030C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40E9B2-A8BA-DF81-4FE9-E4917B8338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1AA544-6041-4814-D0D6-336E30A07B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1131B2-FB13-F03D-7346-5CEA009C78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6E87C7-8C38-2BD8-F70A-B1A8351B71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E08891-E72D-5665-E7EC-C8416A6D353A}"/>
              </a:ext>
            </a:extLst>
          </p:cNvPr>
          <p:cNvSpPr>
            <a:spLocks noGrp="1"/>
          </p:cNvSpPr>
          <p:nvPr>
            <p:ph type="dt" sz="half" idx="10"/>
          </p:nvPr>
        </p:nvSpPr>
        <p:spPr/>
        <p:txBody>
          <a:bodyPr/>
          <a:lstStyle/>
          <a:p>
            <a:fld id="{A5EE3ECD-855D-4534-8101-898715386CE6}" type="datetimeFigureOut">
              <a:rPr lang="en-US" smtClean="0"/>
              <a:t>4/28/2024</a:t>
            </a:fld>
            <a:endParaRPr lang="en-US"/>
          </a:p>
        </p:txBody>
      </p:sp>
      <p:sp>
        <p:nvSpPr>
          <p:cNvPr id="8" name="Footer Placeholder 7">
            <a:extLst>
              <a:ext uri="{FF2B5EF4-FFF2-40B4-BE49-F238E27FC236}">
                <a16:creationId xmlns:a16="http://schemas.microsoft.com/office/drawing/2014/main" id="{4D73E97A-CA60-02C4-2B43-AD72E497CBD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B8B354-CCA8-D28C-6B18-1116C8F93DC6}"/>
              </a:ext>
            </a:extLst>
          </p:cNvPr>
          <p:cNvSpPr>
            <a:spLocks noGrp="1"/>
          </p:cNvSpPr>
          <p:nvPr>
            <p:ph type="sldNum" sz="quarter" idx="12"/>
          </p:nvPr>
        </p:nvSpPr>
        <p:spPr/>
        <p:txBody>
          <a:bodyPr/>
          <a:lstStyle/>
          <a:p>
            <a:fld id="{0FF9A5B9-6849-48C7-9E13-860242032F68}" type="slidenum">
              <a:rPr lang="en-US" smtClean="0"/>
              <a:t>‹#›</a:t>
            </a:fld>
            <a:endParaRPr lang="en-US"/>
          </a:p>
        </p:txBody>
      </p:sp>
    </p:spTree>
    <p:extLst>
      <p:ext uri="{BB962C8B-B14F-4D97-AF65-F5344CB8AC3E}">
        <p14:creationId xmlns:p14="http://schemas.microsoft.com/office/powerpoint/2010/main" val="2993525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81A25-09F7-0979-E4B0-ED1C820F63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85BF0C-01A3-8FB0-5158-40E718F892F5}"/>
              </a:ext>
            </a:extLst>
          </p:cNvPr>
          <p:cNvSpPr>
            <a:spLocks noGrp="1"/>
          </p:cNvSpPr>
          <p:nvPr>
            <p:ph type="dt" sz="half" idx="10"/>
          </p:nvPr>
        </p:nvSpPr>
        <p:spPr/>
        <p:txBody>
          <a:bodyPr/>
          <a:lstStyle/>
          <a:p>
            <a:fld id="{A5EE3ECD-855D-4534-8101-898715386CE6}" type="datetimeFigureOut">
              <a:rPr lang="en-US" smtClean="0"/>
              <a:t>4/28/2024</a:t>
            </a:fld>
            <a:endParaRPr lang="en-US"/>
          </a:p>
        </p:txBody>
      </p:sp>
      <p:sp>
        <p:nvSpPr>
          <p:cNvPr id="4" name="Footer Placeholder 3">
            <a:extLst>
              <a:ext uri="{FF2B5EF4-FFF2-40B4-BE49-F238E27FC236}">
                <a16:creationId xmlns:a16="http://schemas.microsoft.com/office/drawing/2014/main" id="{12A1C706-8059-D0CE-C573-4C0F67D804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B34923-67CD-F0DE-B39A-65463EC29B90}"/>
              </a:ext>
            </a:extLst>
          </p:cNvPr>
          <p:cNvSpPr>
            <a:spLocks noGrp="1"/>
          </p:cNvSpPr>
          <p:nvPr>
            <p:ph type="sldNum" sz="quarter" idx="12"/>
          </p:nvPr>
        </p:nvSpPr>
        <p:spPr/>
        <p:txBody>
          <a:bodyPr/>
          <a:lstStyle/>
          <a:p>
            <a:fld id="{0FF9A5B9-6849-48C7-9E13-860242032F68}" type="slidenum">
              <a:rPr lang="en-US" smtClean="0"/>
              <a:t>‹#›</a:t>
            </a:fld>
            <a:endParaRPr lang="en-US"/>
          </a:p>
        </p:txBody>
      </p:sp>
    </p:spTree>
    <p:extLst>
      <p:ext uri="{BB962C8B-B14F-4D97-AF65-F5344CB8AC3E}">
        <p14:creationId xmlns:p14="http://schemas.microsoft.com/office/powerpoint/2010/main" val="109983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66811D-5532-47F8-1628-4736DCDDCC42}"/>
              </a:ext>
            </a:extLst>
          </p:cNvPr>
          <p:cNvSpPr>
            <a:spLocks noGrp="1"/>
          </p:cNvSpPr>
          <p:nvPr>
            <p:ph type="dt" sz="half" idx="10"/>
          </p:nvPr>
        </p:nvSpPr>
        <p:spPr/>
        <p:txBody>
          <a:bodyPr/>
          <a:lstStyle/>
          <a:p>
            <a:fld id="{A5EE3ECD-855D-4534-8101-898715386CE6}" type="datetimeFigureOut">
              <a:rPr lang="en-US" smtClean="0"/>
              <a:t>4/28/2024</a:t>
            </a:fld>
            <a:endParaRPr lang="en-US"/>
          </a:p>
        </p:txBody>
      </p:sp>
      <p:sp>
        <p:nvSpPr>
          <p:cNvPr id="3" name="Footer Placeholder 2">
            <a:extLst>
              <a:ext uri="{FF2B5EF4-FFF2-40B4-BE49-F238E27FC236}">
                <a16:creationId xmlns:a16="http://schemas.microsoft.com/office/drawing/2014/main" id="{29B2BA8A-9401-0FB1-353C-35B9F2091A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A9E46D-1C75-2576-71CE-6F0855F9A8F8}"/>
              </a:ext>
            </a:extLst>
          </p:cNvPr>
          <p:cNvSpPr>
            <a:spLocks noGrp="1"/>
          </p:cNvSpPr>
          <p:nvPr>
            <p:ph type="sldNum" sz="quarter" idx="12"/>
          </p:nvPr>
        </p:nvSpPr>
        <p:spPr/>
        <p:txBody>
          <a:bodyPr/>
          <a:lstStyle/>
          <a:p>
            <a:fld id="{0FF9A5B9-6849-48C7-9E13-860242032F68}" type="slidenum">
              <a:rPr lang="en-US" smtClean="0"/>
              <a:t>‹#›</a:t>
            </a:fld>
            <a:endParaRPr lang="en-US"/>
          </a:p>
        </p:txBody>
      </p:sp>
    </p:spTree>
    <p:extLst>
      <p:ext uri="{BB962C8B-B14F-4D97-AF65-F5344CB8AC3E}">
        <p14:creationId xmlns:p14="http://schemas.microsoft.com/office/powerpoint/2010/main" val="1097665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B9A9E-C40E-E138-0040-E76ED233A5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9C83E8-1333-4C70-EC14-198287F7FE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C7021B-9EF6-117C-F3D5-380BD86DF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C3C3E4-EA94-3DA3-BB93-30A063454273}"/>
              </a:ext>
            </a:extLst>
          </p:cNvPr>
          <p:cNvSpPr>
            <a:spLocks noGrp="1"/>
          </p:cNvSpPr>
          <p:nvPr>
            <p:ph type="dt" sz="half" idx="10"/>
          </p:nvPr>
        </p:nvSpPr>
        <p:spPr/>
        <p:txBody>
          <a:bodyPr/>
          <a:lstStyle/>
          <a:p>
            <a:fld id="{A5EE3ECD-855D-4534-8101-898715386CE6}" type="datetimeFigureOut">
              <a:rPr lang="en-US" smtClean="0"/>
              <a:t>4/28/2024</a:t>
            </a:fld>
            <a:endParaRPr lang="en-US"/>
          </a:p>
        </p:txBody>
      </p:sp>
      <p:sp>
        <p:nvSpPr>
          <p:cNvPr id="6" name="Footer Placeholder 5">
            <a:extLst>
              <a:ext uri="{FF2B5EF4-FFF2-40B4-BE49-F238E27FC236}">
                <a16:creationId xmlns:a16="http://schemas.microsoft.com/office/drawing/2014/main" id="{4C481EEF-002F-8E24-1281-3258EBA1A0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BE2632-D31A-4646-5852-A801CAA49D98}"/>
              </a:ext>
            </a:extLst>
          </p:cNvPr>
          <p:cNvSpPr>
            <a:spLocks noGrp="1"/>
          </p:cNvSpPr>
          <p:nvPr>
            <p:ph type="sldNum" sz="quarter" idx="12"/>
          </p:nvPr>
        </p:nvSpPr>
        <p:spPr/>
        <p:txBody>
          <a:bodyPr/>
          <a:lstStyle/>
          <a:p>
            <a:fld id="{0FF9A5B9-6849-48C7-9E13-860242032F68}" type="slidenum">
              <a:rPr lang="en-US" smtClean="0"/>
              <a:t>‹#›</a:t>
            </a:fld>
            <a:endParaRPr lang="en-US"/>
          </a:p>
        </p:txBody>
      </p:sp>
    </p:spTree>
    <p:extLst>
      <p:ext uri="{BB962C8B-B14F-4D97-AF65-F5344CB8AC3E}">
        <p14:creationId xmlns:p14="http://schemas.microsoft.com/office/powerpoint/2010/main" val="3865273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A41F9-9C9C-E323-DDE9-804646827D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26B443-87FC-496C-246A-4C7F46A59E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1FA60B-752E-6B20-A71A-6881038A98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BCBF2F-B5BB-E996-3C4B-ED6A8F2896E5}"/>
              </a:ext>
            </a:extLst>
          </p:cNvPr>
          <p:cNvSpPr>
            <a:spLocks noGrp="1"/>
          </p:cNvSpPr>
          <p:nvPr>
            <p:ph type="dt" sz="half" idx="10"/>
          </p:nvPr>
        </p:nvSpPr>
        <p:spPr/>
        <p:txBody>
          <a:bodyPr/>
          <a:lstStyle/>
          <a:p>
            <a:fld id="{A5EE3ECD-855D-4534-8101-898715386CE6}" type="datetimeFigureOut">
              <a:rPr lang="en-US" smtClean="0"/>
              <a:t>4/28/2024</a:t>
            </a:fld>
            <a:endParaRPr lang="en-US"/>
          </a:p>
        </p:txBody>
      </p:sp>
      <p:sp>
        <p:nvSpPr>
          <p:cNvPr id="6" name="Footer Placeholder 5">
            <a:extLst>
              <a:ext uri="{FF2B5EF4-FFF2-40B4-BE49-F238E27FC236}">
                <a16:creationId xmlns:a16="http://schemas.microsoft.com/office/drawing/2014/main" id="{E4772235-409F-7D88-EAB4-CDB4D3E0E1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09E640-73E4-97B3-120C-0DA75DAB82E6}"/>
              </a:ext>
            </a:extLst>
          </p:cNvPr>
          <p:cNvSpPr>
            <a:spLocks noGrp="1"/>
          </p:cNvSpPr>
          <p:nvPr>
            <p:ph type="sldNum" sz="quarter" idx="12"/>
          </p:nvPr>
        </p:nvSpPr>
        <p:spPr/>
        <p:txBody>
          <a:bodyPr/>
          <a:lstStyle/>
          <a:p>
            <a:fld id="{0FF9A5B9-6849-48C7-9E13-860242032F68}" type="slidenum">
              <a:rPr lang="en-US" smtClean="0"/>
              <a:t>‹#›</a:t>
            </a:fld>
            <a:endParaRPr lang="en-US"/>
          </a:p>
        </p:txBody>
      </p:sp>
    </p:spTree>
    <p:extLst>
      <p:ext uri="{BB962C8B-B14F-4D97-AF65-F5344CB8AC3E}">
        <p14:creationId xmlns:p14="http://schemas.microsoft.com/office/powerpoint/2010/main" val="2738295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FC63F-C4B3-6910-2CD5-241F6F2F891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8A8A7B-F6E7-C1DF-DB19-8F534D533B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3B0358-8DBB-5CA3-F581-C3754042DC6A}"/>
              </a:ext>
            </a:extLst>
          </p:cNvPr>
          <p:cNvSpPr>
            <a:spLocks noGrp="1"/>
          </p:cNvSpPr>
          <p:nvPr>
            <p:ph type="dt" sz="half" idx="10"/>
          </p:nvPr>
        </p:nvSpPr>
        <p:spPr/>
        <p:txBody>
          <a:bodyPr/>
          <a:lstStyle/>
          <a:p>
            <a:fld id="{A5EE3ECD-855D-4534-8101-898715386CE6}" type="datetimeFigureOut">
              <a:rPr lang="en-US" smtClean="0"/>
              <a:t>4/28/2024</a:t>
            </a:fld>
            <a:endParaRPr lang="en-US"/>
          </a:p>
        </p:txBody>
      </p:sp>
      <p:sp>
        <p:nvSpPr>
          <p:cNvPr id="5" name="Footer Placeholder 4">
            <a:extLst>
              <a:ext uri="{FF2B5EF4-FFF2-40B4-BE49-F238E27FC236}">
                <a16:creationId xmlns:a16="http://schemas.microsoft.com/office/drawing/2014/main" id="{D3A148DD-5E0D-1BBF-5740-85DAE5A4B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9A4D54-B89D-8764-E7B2-36C266B038AD}"/>
              </a:ext>
            </a:extLst>
          </p:cNvPr>
          <p:cNvSpPr>
            <a:spLocks noGrp="1"/>
          </p:cNvSpPr>
          <p:nvPr>
            <p:ph type="sldNum" sz="quarter" idx="12"/>
          </p:nvPr>
        </p:nvSpPr>
        <p:spPr/>
        <p:txBody>
          <a:bodyPr/>
          <a:lstStyle/>
          <a:p>
            <a:fld id="{0FF9A5B9-6849-48C7-9E13-860242032F68}" type="slidenum">
              <a:rPr lang="en-US" smtClean="0"/>
              <a:t>‹#›</a:t>
            </a:fld>
            <a:endParaRPr lang="en-US"/>
          </a:p>
        </p:txBody>
      </p:sp>
    </p:spTree>
    <p:extLst>
      <p:ext uri="{BB962C8B-B14F-4D97-AF65-F5344CB8AC3E}">
        <p14:creationId xmlns:p14="http://schemas.microsoft.com/office/powerpoint/2010/main" val="780559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7E14E0-7127-AEDE-FC3F-385CF289A2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0B4C17-0808-D9C4-A86E-2CCF04D41E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A9BC33-6290-FE62-5E4B-68C2C6FE1C52}"/>
              </a:ext>
            </a:extLst>
          </p:cNvPr>
          <p:cNvSpPr>
            <a:spLocks noGrp="1"/>
          </p:cNvSpPr>
          <p:nvPr>
            <p:ph type="dt" sz="half" idx="10"/>
          </p:nvPr>
        </p:nvSpPr>
        <p:spPr/>
        <p:txBody>
          <a:bodyPr/>
          <a:lstStyle/>
          <a:p>
            <a:fld id="{A5EE3ECD-855D-4534-8101-898715386CE6}" type="datetimeFigureOut">
              <a:rPr lang="en-US" smtClean="0"/>
              <a:t>4/28/2024</a:t>
            </a:fld>
            <a:endParaRPr lang="en-US"/>
          </a:p>
        </p:txBody>
      </p:sp>
      <p:sp>
        <p:nvSpPr>
          <p:cNvPr id="5" name="Footer Placeholder 4">
            <a:extLst>
              <a:ext uri="{FF2B5EF4-FFF2-40B4-BE49-F238E27FC236}">
                <a16:creationId xmlns:a16="http://schemas.microsoft.com/office/drawing/2014/main" id="{69A64137-E926-7BD3-6058-98F8226512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139941-7B4E-E384-2FC6-E8781B1F725D}"/>
              </a:ext>
            </a:extLst>
          </p:cNvPr>
          <p:cNvSpPr>
            <a:spLocks noGrp="1"/>
          </p:cNvSpPr>
          <p:nvPr>
            <p:ph type="sldNum" sz="quarter" idx="12"/>
          </p:nvPr>
        </p:nvSpPr>
        <p:spPr/>
        <p:txBody>
          <a:bodyPr/>
          <a:lstStyle/>
          <a:p>
            <a:fld id="{0FF9A5B9-6849-48C7-9E13-860242032F68}" type="slidenum">
              <a:rPr lang="en-US" smtClean="0"/>
              <a:t>‹#›</a:t>
            </a:fld>
            <a:endParaRPr lang="en-US"/>
          </a:p>
        </p:txBody>
      </p:sp>
    </p:spTree>
    <p:extLst>
      <p:ext uri="{BB962C8B-B14F-4D97-AF65-F5344CB8AC3E}">
        <p14:creationId xmlns:p14="http://schemas.microsoft.com/office/powerpoint/2010/main" val="3766967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91F193-BE99-2B55-4255-C0CC6D9A01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5DEF88-6ECE-8EFF-DA11-98F2840EA1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034279-0914-EF89-BA46-3D68C635A2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EE3ECD-855D-4534-8101-898715386CE6}" type="datetimeFigureOut">
              <a:rPr lang="en-US" smtClean="0"/>
              <a:t>4/28/2024</a:t>
            </a:fld>
            <a:endParaRPr lang="en-US"/>
          </a:p>
        </p:txBody>
      </p:sp>
      <p:sp>
        <p:nvSpPr>
          <p:cNvPr id="5" name="Footer Placeholder 4">
            <a:extLst>
              <a:ext uri="{FF2B5EF4-FFF2-40B4-BE49-F238E27FC236}">
                <a16:creationId xmlns:a16="http://schemas.microsoft.com/office/drawing/2014/main" id="{B92389E6-C5DB-5E61-D13D-EB305CEBD5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F5FEC45-B8BE-746B-F0F2-1EB9720418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F9A5B9-6849-48C7-9E13-860242032F68}" type="slidenum">
              <a:rPr lang="en-US" smtClean="0"/>
              <a:t>‹#›</a:t>
            </a:fld>
            <a:endParaRPr lang="en-US"/>
          </a:p>
        </p:txBody>
      </p:sp>
    </p:spTree>
    <p:extLst>
      <p:ext uri="{BB962C8B-B14F-4D97-AF65-F5344CB8AC3E}">
        <p14:creationId xmlns:p14="http://schemas.microsoft.com/office/powerpoint/2010/main" val="2200400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hyperlink" Target="mailto:pandolfos@comcast.net"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1"/>
            <a:ext cx="12455236" cy="812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E10825C-70A8-007D-E1AD-83FEC0894777}"/>
              </a:ext>
            </a:extLst>
          </p:cNvPr>
          <p:cNvSpPr>
            <a:spLocks noGrp="1"/>
          </p:cNvSpPr>
          <p:nvPr>
            <p:ph type="ctrTitle"/>
          </p:nvPr>
        </p:nvSpPr>
        <p:spPr>
          <a:xfrm>
            <a:off x="1517072" y="-332510"/>
            <a:ext cx="9157855" cy="4391891"/>
          </a:xfrm>
        </p:spPr>
        <p:txBody>
          <a:bodyPr>
            <a:normAutofit fontScale="90000"/>
          </a:bodyPr>
          <a:lstStyle/>
          <a:p>
            <a:r>
              <a:rPr lang="en-US" sz="6600" b="1" dirty="0"/>
              <a:t>Equipping Boys to be Spiritually Discerning Men</a:t>
            </a:r>
            <a:br>
              <a:rPr lang="en-US" sz="6600" b="1" dirty="0"/>
            </a:br>
            <a:br>
              <a:rPr lang="en-US" sz="6600" b="1" dirty="0"/>
            </a:br>
            <a:r>
              <a:rPr lang="en-US" sz="6600" b="1" dirty="0"/>
              <a:t>(Fighting Battles for Others-Joshua 1-12)</a:t>
            </a:r>
          </a:p>
        </p:txBody>
      </p:sp>
      <p:sp>
        <p:nvSpPr>
          <p:cNvPr id="4" name="TextBox 3">
            <a:extLst>
              <a:ext uri="{FF2B5EF4-FFF2-40B4-BE49-F238E27FC236}">
                <a16:creationId xmlns:a16="http://schemas.microsoft.com/office/drawing/2014/main" id="{55FE8C61-5A75-4C22-B33D-ED1A1F4F77D8}"/>
              </a:ext>
            </a:extLst>
          </p:cNvPr>
          <p:cNvSpPr txBox="1"/>
          <p:nvPr/>
        </p:nvSpPr>
        <p:spPr>
          <a:xfrm>
            <a:off x="7924800" y="4847521"/>
            <a:ext cx="4530436" cy="1477328"/>
          </a:xfrm>
          <a:prstGeom prst="rect">
            <a:avLst/>
          </a:prstGeom>
          <a:noFill/>
        </p:spPr>
        <p:txBody>
          <a:bodyPr wrap="square" rtlCol="0">
            <a:spAutoFit/>
          </a:bodyPr>
          <a:lstStyle/>
          <a:p>
            <a:r>
              <a:rPr lang="en-US" b="1" dirty="0">
                <a:solidFill>
                  <a:srgbClr val="FFFF00"/>
                </a:solidFill>
              </a:rPr>
              <a:t>A.J. Pandolfo</a:t>
            </a:r>
          </a:p>
          <a:p>
            <a:r>
              <a:rPr lang="en-US" b="1" dirty="0">
                <a:solidFill>
                  <a:srgbClr val="FFFF00"/>
                </a:solidFill>
              </a:rPr>
              <a:t>Royal Ranger Outpost Coordinator</a:t>
            </a:r>
          </a:p>
          <a:p>
            <a:r>
              <a:rPr lang="en-US" b="1" dirty="0">
                <a:solidFill>
                  <a:srgbClr val="FFFF00"/>
                </a:solidFill>
              </a:rPr>
              <a:t>The Mission Church</a:t>
            </a:r>
          </a:p>
          <a:p>
            <a:r>
              <a:rPr lang="en-US" b="1" dirty="0">
                <a:solidFill>
                  <a:srgbClr val="FFFF00"/>
                </a:solidFill>
              </a:rPr>
              <a:t>(c) 475-289-1887</a:t>
            </a:r>
          </a:p>
          <a:p>
            <a:r>
              <a:rPr lang="en-US" b="1" dirty="0">
                <a:solidFill>
                  <a:srgbClr val="FFFF00"/>
                </a:solidFill>
              </a:rPr>
              <a:t>pandolfos@comcast.net</a:t>
            </a:r>
          </a:p>
        </p:txBody>
      </p:sp>
    </p:spTree>
    <p:extLst>
      <p:ext uri="{BB962C8B-B14F-4D97-AF65-F5344CB8AC3E}">
        <p14:creationId xmlns:p14="http://schemas.microsoft.com/office/powerpoint/2010/main" val="1096209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1"/>
            <a:ext cx="12455236" cy="812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E10825C-70A8-007D-E1AD-83FEC0894777}"/>
              </a:ext>
            </a:extLst>
          </p:cNvPr>
          <p:cNvSpPr>
            <a:spLocks noGrp="1"/>
          </p:cNvSpPr>
          <p:nvPr>
            <p:ph type="ctrTitle"/>
          </p:nvPr>
        </p:nvSpPr>
        <p:spPr>
          <a:xfrm>
            <a:off x="1246910" y="221673"/>
            <a:ext cx="9725890" cy="2230581"/>
          </a:xfrm>
        </p:spPr>
        <p:txBody>
          <a:bodyPr>
            <a:noAutofit/>
          </a:bodyPr>
          <a:lstStyle/>
          <a:p>
            <a:r>
              <a:rPr lang="en-US" sz="6600" b="1" dirty="0"/>
              <a:t>1.  Stepping into Leadership</a:t>
            </a:r>
          </a:p>
        </p:txBody>
      </p:sp>
      <p:sp>
        <p:nvSpPr>
          <p:cNvPr id="3" name="TextBox 2">
            <a:extLst>
              <a:ext uri="{FF2B5EF4-FFF2-40B4-BE49-F238E27FC236}">
                <a16:creationId xmlns:a16="http://schemas.microsoft.com/office/drawing/2014/main" id="{D60CFCDB-4776-9605-1912-3FE02A3C173D}"/>
              </a:ext>
            </a:extLst>
          </p:cNvPr>
          <p:cNvSpPr txBox="1"/>
          <p:nvPr/>
        </p:nvSpPr>
        <p:spPr>
          <a:xfrm>
            <a:off x="1108363" y="3653182"/>
            <a:ext cx="9975274" cy="1200329"/>
          </a:xfrm>
          <a:prstGeom prst="rect">
            <a:avLst/>
          </a:prstGeom>
          <a:noFill/>
        </p:spPr>
        <p:txBody>
          <a:bodyPr wrap="square" rtlCol="0">
            <a:spAutoFit/>
          </a:bodyPr>
          <a:lstStyle/>
          <a:p>
            <a:r>
              <a:rPr lang="en-US" sz="5400" b="1" dirty="0">
                <a:solidFill>
                  <a:srgbClr val="FFFF00"/>
                </a:solidFill>
              </a:rPr>
              <a:t>Joshua 1:2  “Moses … is Dead…”</a:t>
            </a:r>
          </a:p>
          <a:p>
            <a:endParaRPr lang="en-US" dirty="0"/>
          </a:p>
        </p:txBody>
      </p:sp>
    </p:spTree>
    <p:extLst>
      <p:ext uri="{BB962C8B-B14F-4D97-AF65-F5344CB8AC3E}">
        <p14:creationId xmlns:p14="http://schemas.microsoft.com/office/powerpoint/2010/main" val="2361322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1"/>
            <a:ext cx="12455236" cy="812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E10825C-70A8-007D-E1AD-83FEC0894777}"/>
              </a:ext>
            </a:extLst>
          </p:cNvPr>
          <p:cNvSpPr>
            <a:spLocks noGrp="1"/>
          </p:cNvSpPr>
          <p:nvPr>
            <p:ph type="ctrTitle"/>
          </p:nvPr>
        </p:nvSpPr>
        <p:spPr>
          <a:xfrm>
            <a:off x="1745672" y="374073"/>
            <a:ext cx="8368145" cy="2230581"/>
          </a:xfrm>
        </p:spPr>
        <p:txBody>
          <a:bodyPr>
            <a:noAutofit/>
          </a:bodyPr>
          <a:lstStyle/>
          <a:p>
            <a:r>
              <a:rPr lang="en-US" sz="6600" b="1" dirty="0"/>
              <a:t>2.  Strategy Perspective</a:t>
            </a:r>
            <a:br>
              <a:rPr lang="en-US" sz="6600" b="1" dirty="0"/>
            </a:br>
            <a:endParaRPr lang="en-US" sz="6600" b="1" dirty="0"/>
          </a:p>
        </p:txBody>
      </p:sp>
      <p:sp>
        <p:nvSpPr>
          <p:cNvPr id="3" name="TextBox 2">
            <a:extLst>
              <a:ext uri="{FF2B5EF4-FFF2-40B4-BE49-F238E27FC236}">
                <a16:creationId xmlns:a16="http://schemas.microsoft.com/office/drawing/2014/main" id="{D60CFCDB-4776-9605-1912-3FE02A3C173D}"/>
              </a:ext>
            </a:extLst>
          </p:cNvPr>
          <p:cNvSpPr txBox="1"/>
          <p:nvPr/>
        </p:nvSpPr>
        <p:spPr>
          <a:xfrm>
            <a:off x="1219201" y="3613728"/>
            <a:ext cx="10072255" cy="3447098"/>
          </a:xfrm>
          <a:prstGeom prst="rect">
            <a:avLst/>
          </a:prstGeom>
          <a:noFill/>
        </p:spPr>
        <p:txBody>
          <a:bodyPr wrap="square" rtlCol="0">
            <a:spAutoFit/>
          </a:bodyPr>
          <a:lstStyle/>
          <a:p>
            <a:r>
              <a:rPr lang="en-US" sz="4000" b="1" dirty="0">
                <a:solidFill>
                  <a:srgbClr val="FFFF00"/>
                </a:solidFill>
              </a:rPr>
              <a:t>Joshua 2:1 “</a:t>
            </a:r>
            <a:r>
              <a:rPr lang="en-US" sz="4000" b="1" i="0" dirty="0">
                <a:solidFill>
                  <a:srgbClr val="FFFF00"/>
                </a:solidFill>
                <a:effectLst/>
                <a:latin typeface="system-ui"/>
              </a:rPr>
              <a:t>Then Joshua son of Nun secretly sent two spies from Shittim. “Go, look over the land,” he said, “especially Jericho.” So they went and entered the house of a prostitute named Rahab and stayed there.”</a:t>
            </a:r>
            <a:endParaRPr lang="en-US" sz="4000" b="1" dirty="0">
              <a:solidFill>
                <a:srgbClr val="FFFF00"/>
              </a:solidFill>
            </a:endParaRPr>
          </a:p>
          <a:p>
            <a:endParaRPr lang="en-US" dirty="0"/>
          </a:p>
        </p:txBody>
      </p:sp>
    </p:spTree>
    <p:extLst>
      <p:ext uri="{BB962C8B-B14F-4D97-AF65-F5344CB8AC3E}">
        <p14:creationId xmlns:p14="http://schemas.microsoft.com/office/powerpoint/2010/main" val="1349043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1"/>
            <a:ext cx="12455236" cy="812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E10825C-70A8-007D-E1AD-83FEC0894777}"/>
              </a:ext>
            </a:extLst>
          </p:cNvPr>
          <p:cNvSpPr>
            <a:spLocks noGrp="1"/>
          </p:cNvSpPr>
          <p:nvPr>
            <p:ph type="ctrTitle"/>
          </p:nvPr>
        </p:nvSpPr>
        <p:spPr>
          <a:xfrm>
            <a:off x="775853" y="-484908"/>
            <a:ext cx="9975274" cy="2327564"/>
          </a:xfrm>
        </p:spPr>
        <p:txBody>
          <a:bodyPr>
            <a:noAutofit/>
          </a:bodyPr>
          <a:lstStyle/>
          <a:p>
            <a:r>
              <a:rPr lang="en-US" sz="6600" b="1" dirty="0"/>
              <a:t>3.  Get Instructions from God</a:t>
            </a:r>
            <a:br>
              <a:rPr lang="en-US" sz="6600" b="1" dirty="0"/>
            </a:br>
            <a:endParaRPr lang="en-US" sz="6600" b="1" dirty="0"/>
          </a:p>
        </p:txBody>
      </p:sp>
      <p:sp>
        <p:nvSpPr>
          <p:cNvPr id="3" name="TextBox 2">
            <a:extLst>
              <a:ext uri="{FF2B5EF4-FFF2-40B4-BE49-F238E27FC236}">
                <a16:creationId xmlns:a16="http://schemas.microsoft.com/office/drawing/2014/main" id="{D60CFCDB-4776-9605-1912-3FE02A3C173D}"/>
              </a:ext>
            </a:extLst>
          </p:cNvPr>
          <p:cNvSpPr txBox="1"/>
          <p:nvPr/>
        </p:nvSpPr>
        <p:spPr>
          <a:xfrm>
            <a:off x="1108363" y="2898113"/>
            <a:ext cx="9975274" cy="3539430"/>
          </a:xfrm>
          <a:prstGeom prst="rect">
            <a:avLst/>
          </a:prstGeom>
          <a:noFill/>
        </p:spPr>
        <p:txBody>
          <a:bodyPr wrap="square" rtlCol="0">
            <a:spAutoFit/>
          </a:bodyPr>
          <a:lstStyle/>
          <a:p>
            <a:r>
              <a:rPr lang="en-US" sz="3200" b="0" i="0" dirty="0">
                <a:solidFill>
                  <a:srgbClr val="FFFF00"/>
                </a:solidFill>
                <a:effectLst/>
                <a:latin typeface="system-ui"/>
              </a:rPr>
              <a:t>Joshua 3:11-13 “See, the ark of the covenant of the Lord of all the earth will go into the Jordan ahead of you. Now then, choose twelve men from the tribes of Israel, one from each tribe. And as soon as the priests who carry the ark of the </a:t>
            </a:r>
            <a:r>
              <a:rPr lang="en-US" sz="3200" b="0" i="0" cap="small" dirty="0">
                <a:solidFill>
                  <a:srgbClr val="FFFF00"/>
                </a:solidFill>
                <a:effectLst/>
                <a:latin typeface="system-ui"/>
              </a:rPr>
              <a:t>Lord</a:t>
            </a:r>
            <a:r>
              <a:rPr lang="en-US" sz="3200" b="0" i="0" dirty="0">
                <a:solidFill>
                  <a:srgbClr val="FFFF00"/>
                </a:solidFill>
                <a:effectLst/>
                <a:latin typeface="system-ui"/>
              </a:rPr>
              <a:t>—the Lord of all the earth—set foot in the Jordan, its waters flowing downstream will be cut off and stand up in a heap.”</a:t>
            </a:r>
            <a:endParaRPr lang="en-US" sz="3200" dirty="0">
              <a:solidFill>
                <a:srgbClr val="FFFF00"/>
              </a:solidFill>
            </a:endParaRPr>
          </a:p>
        </p:txBody>
      </p:sp>
    </p:spTree>
    <p:extLst>
      <p:ext uri="{BB962C8B-B14F-4D97-AF65-F5344CB8AC3E}">
        <p14:creationId xmlns:p14="http://schemas.microsoft.com/office/powerpoint/2010/main" val="3591872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1"/>
            <a:ext cx="12455236" cy="812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E10825C-70A8-007D-E1AD-83FEC0894777}"/>
              </a:ext>
            </a:extLst>
          </p:cNvPr>
          <p:cNvSpPr>
            <a:spLocks noGrp="1"/>
          </p:cNvSpPr>
          <p:nvPr>
            <p:ph type="ctrTitle"/>
          </p:nvPr>
        </p:nvSpPr>
        <p:spPr>
          <a:xfrm>
            <a:off x="1468580" y="235528"/>
            <a:ext cx="8368145" cy="2230581"/>
          </a:xfrm>
        </p:spPr>
        <p:txBody>
          <a:bodyPr>
            <a:noAutofit/>
          </a:bodyPr>
          <a:lstStyle/>
          <a:p>
            <a:r>
              <a:rPr lang="en-US" sz="6600" b="1" dirty="0"/>
              <a:t>4.  Hope for the Future</a:t>
            </a:r>
            <a:br>
              <a:rPr lang="en-US" sz="6600" b="1" dirty="0"/>
            </a:br>
            <a:endParaRPr lang="en-US" sz="6600" b="1" dirty="0"/>
          </a:p>
        </p:txBody>
      </p:sp>
      <p:sp>
        <p:nvSpPr>
          <p:cNvPr id="3" name="TextBox 2">
            <a:extLst>
              <a:ext uri="{FF2B5EF4-FFF2-40B4-BE49-F238E27FC236}">
                <a16:creationId xmlns:a16="http://schemas.microsoft.com/office/drawing/2014/main" id="{D60CFCDB-4776-9605-1912-3FE02A3C173D}"/>
              </a:ext>
            </a:extLst>
          </p:cNvPr>
          <p:cNvSpPr txBox="1"/>
          <p:nvPr/>
        </p:nvSpPr>
        <p:spPr>
          <a:xfrm>
            <a:off x="665016" y="3653182"/>
            <a:ext cx="9975274" cy="2831544"/>
          </a:xfrm>
          <a:prstGeom prst="rect">
            <a:avLst/>
          </a:prstGeom>
          <a:noFill/>
        </p:spPr>
        <p:txBody>
          <a:bodyPr wrap="square" rtlCol="0">
            <a:spAutoFit/>
          </a:bodyPr>
          <a:lstStyle/>
          <a:p>
            <a:r>
              <a:rPr lang="en-US" sz="4000" b="1" dirty="0">
                <a:solidFill>
                  <a:srgbClr val="FFFF00"/>
                </a:solidFill>
                <a:latin typeface="Times New Roman" panose="02020603050405020304" pitchFamily="18" charset="0"/>
                <a:cs typeface="Times New Roman" panose="02020603050405020304" pitchFamily="18" charset="0"/>
              </a:rPr>
              <a:t>Joshua 4 “…</a:t>
            </a:r>
            <a:r>
              <a:rPr lang="en-US" sz="4000" b="0" i="0" dirty="0">
                <a:solidFill>
                  <a:srgbClr val="FFFF00"/>
                </a:solidFill>
                <a:effectLst/>
                <a:latin typeface="Times New Roman" panose="02020603050405020304" pitchFamily="18" charset="0"/>
                <a:cs typeface="Times New Roman" panose="02020603050405020304" pitchFamily="18" charset="0"/>
              </a:rPr>
              <a:t>He said to the Israelites, “In the future when your descendants ask their parents, ‘What do these stones mean?’ </a:t>
            </a:r>
            <a:r>
              <a:rPr lang="en-US" sz="4000" b="1" i="0" baseline="30000" dirty="0">
                <a:solidFill>
                  <a:srgbClr val="FFFF00"/>
                </a:solidFill>
                <a:effectLst/>
                <a:latin typeface="Times New Roman" panose="02020603050405020304" pitchFamily="18" charset="0"/>
                <a:cs typeface="Times New Roman" panose="02020603050405020304" pitchFamily="18" charset="0"/>
              </a:rPr>
              <a:t> </a:t>
            </a:r>
            <a:r>
              <a:rPr lang="en-US" sz="4000" b="0" i="0" dirty="0">
                <a:solidFill>
                  <a:srgbClr val="FFFF00"/>
                </a:solidFill>
                <a:effectLst/>
                <a:latin typeface="Times New Roman" panose="02020603050405020304" pitchFamily="18" charset="0"/>
                <a:cs typeface="Times New Roman" panose="02020603050405020304" pitchFamily="18" charset="0"/>
              </a:rPr>
              <a:t>tell them, ‘Israel crossed the Jordan on dry ground.’…</a:t>
            </a:r>
            <a:endParaRPr lang="en-US" sz="4000" dirty="0">
              <a:solidFill>
                <a:srgbClr val="FFFF00"/>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90653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1"/>
            <a:ext cx="12455236" cy="812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E10825C-70A8-007D-E1AD-83FEC0894777}"/>
              </a:ext>
            </a:extLst>
          </p:cNvPr>
          <p:cNvSpPr>
            <a:spLocks noGrp="1"/>
          </p:cNvSpPr>
          <p:nvPr>
            <p:ph type="ctrTitle"/>
          </p:nvPr>
        </p:nvSpPr>
        <p:spPr>
          <a:xfrm>
            <a:off x="900547" y="-221672"/>
            <a:ext cx="10086108" cy="2230581"/>
          </a:xfrm>
        </p:spPr>
        <p:txBody>
          <a:bodyPr>
            <a:noAutofit/>
          </a:bodyPr>
          <a:lstStyle/>
          <a:p>
            <a:r>
              <a:rPr lang="en-US" sz="6600" b="1" dirty="0"/>
              <a:t>5.  Understand God’s Heart</a:t>
            </a:r>
            <a:br>
              <a:rPr lang="en-US" sz="6600" b="1" dirty="0"/>
            </a:br>
            <a:endParaRPr lang="en-US" sz="6600" b="1" dirty="0"/>
          </a:p>
        </p:txBody>
      </p:sp>
      <p:sp>
        <p:nvSpPr>
          <p:cNvPr id="3" name="TextBox 2">
            <a:extLst>
              <a:ext uri="{FF2B5EF4-FFF2-40B4-BE49-F238E27FC236}">
                <a16:creationId xmlns:a16="http://schemas.microsoft.com/office/drawing/2014/main" id="{D60CFCDB-4776-9605-1912-3FE02A3C173D}"/>
              </a:ext>
            </a:extLst>
          </p:cNvPr>
          <p:cNvSpPr txBox="1"/>
          <p:nvPr/>
        </p:nvSpPr>
        <p:spPr>
          <a:xfrm>
            <a:off x="1108363" y="3653182"/>
            <a:ext cx="9975274" cy="2523768"/>
          </a:xfrm>
          <a:prstGeom prst="rect">
            <a:avLst/>
          </a:prstGeom>
          <a:noFill/>
        </p:spPr>
        <p:txBody>
          <a:bodyPr wrap="square" rtlCol="0">
            <a:spAutoFit/>
          </a:bodyPr>
          <a:lstStyle/>
          <a:p>
            <a:r>
              <a:rPr lang="en-US" sz="2800" b="1" dirty="0">
                <a:solidFill>
                  <a:srgbClr val="FFFF00"/>
                </a:solidFill>
              </a:rPr>
              <a:t>Joshua 5:13-15 “Now when Joshua was near Jericho, he looked up and saw a man standing in front of him with a drawn sword in his hand. Joshua went up to him and asked, “Are you for us or for our enemies?”  “Neither,” he replied, “but as commander of the army of the Lord I have now come….”</a:t>
            </a:r>
          </a:p>
          <a:p>
            <a:endParaRPr lang="en-US" dirty="0"/>
          </a:p>
        </p:txBody>
      </p:sp>
    </p:spTree>
    <p:extLst>
      <p:ext uri="{BB962C8B-B14F-4D97-AF65-F5344CB8AC3E}">
        <p14:creationId xmlns:p14="http://schemas.microsoft.com/office/powerpoint/2010/main" val="1247433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1"/>
            <a:ext cx="12455236" cy="812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E10825C-70A8-007D-E1AD-83FEC0894777}"/>
              </a:ext>
            </a:extLst>
          </p:cNvPr>
          <p:cNvSpPr>
            <a:spLocks noGrp="1"/>
          </p:cNvSpPr>
          <p:nvPr>
            <p:ph type="ctrTitle"/>
          </p:nvPr>
        </p:nvSpPr>
        <p:spPr>
          <a:xfrm>
            <a:off x="900547" y="-221672"/>
            <a:ext cx="10086108" cy="2230581"/>
          </a:xfrm>
        </p:spPr>
        <p:txBody>
          <a:bodyPr>
            <a:noAutofit/>
          </a:bodyPr>
          <a:lstStyle/>
          <a:p>
            <a:r>
              <a:rPr lang="en-US" sz="6600" b="1" dirty="0"/>
              <a:t>6.  Victory is clearly from God</a:t>
            </a:r>
            <a:br>
              <a:rPr lang="en-US" sz="6600" b="1" dirty="0"/>
            </a:br>
            <a:endParaRPr lang="en-US" sz="6600" b="1" dirty="0"/>
          </a:p>
        </p:txBody>
      </p:sp>
      <p:sp>
        <p:nvSpPr>
          <p:cNvPr id="3" name="TextBox 2">
            <a:extLst>
              <a:ext uri="{FF2B5EF4-FFF2-40B4-BE49-F238E27FC236}">
                <a16:creationId xmlns:a16="http://schemas.microsoft.com/office/drawing/2014/main" id="{D60CFCDB-4776-9605-1912-3FE02A3C173D}"/>
              </a:ext>
            </a:extLst>
          </p:cNvPr>
          <p:cNvSpPr txBox="1"/>
          <p:nvPr/>
        </p:nvSpPr>
        <p:spPr>
          <a:xfrm>
            <a:off x="1108363" y="3653182"/>
            <a:ext cx="9975274" cy="2031325"/>
          </a:xfrm>
          <a:prstGeom prst="rect">
            <a:avLst/>
          </a:prstGeom>
          <a:noFill/>
        </p:spPr>
        <p:txBody>
          <a:bodyPr wrap="square" rtlCol="0">
            <a:spAutoFit/>
          </a:bodyPr>
          <a:lstStyle/>
          <a:p>
            <a:pPr algn="ctr"/>
            <a:r>
              <a:rPr lang="en-US" sz="5400" b="1" dirty="0">
                <a:solidFill>
                  <a:srgbClr val="FFFF00"/>
                </a:solidFill>
              </a:rPr>
              <a:t>Joshua 6-We know the story.  That was not a man’s victory!</a:t>
            </a:r>
          </a:p>
          <a:p>
            <a:endParaRPr lang="en-US" dirty="0"/>
          </a:p>
        </p:txBody>
      </p:sp>
    </p:spTree>
    <p:extLst>
      <p:ext uri="{BB962C8B-B14F-4D97-AF65-F5344CB8AC3E}">
        <p14:creationId xmlns:p14="http://schemas.microsoft.com/office/powerpoint/2010/main" val="3390396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1"/>
            <a:ext cx="12455236" cy="812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E10825C-70A8-007D-E1AD-83FEC0894777}"/>
              </a:ext>
            </a:extLst>
          </p:cNvPr>
          <p:cNvSpPr>
            <a:spLocks noGrp="1"/>
          </p:cNvSpPr>
          <p:nvPr>
            <p:ph type="ctrTitle"/>
          </p:nvPr>
        </p:nvSpPr>
        <p:spPr>
          <a:xfrm>
            <a:off x="0" y="-207818"/>
            <a:ext cx="12053454" cy="2230581"/>
          </a:xfrm>
        </p:spPr>
        <p:txBody>
          <a:bodyPr>
            <a:noAutofit/>
          </a:bodyPr>
          <a:lstStyle/>
          <a:p>
            <a:r>
              <a:rPr lang="en-US" sz="6600" b="1" dirty="0"/>
              <a:t>7.  Identify the Root of the Problem</a:t>
            </a:r>
            <a:br>
              <a:rPr lang="en-US" sz="6600" b="1" dirty="0"/>
            </a:br>
            <a:endParaRPr lang="en-US" sz="6600" b="1" dirty="0"/>
          </a:p>
        </p:txBody>
      </p:sp>
      <p:sp>
        <p:nvSpPr>
          <p:cNvPr id="3" name="TextBox 2">
            <a:extLst>
              <a:ext uri="{FF2B5EF4-FFF2-40B4-BE49-F238E27FC236}">
                <a16:creationId xmlns:a16="http://schemas.microsoft.com/office/drawing/2014/main" id="{D60CFCDB-4776-9605-1912-3FE02A3C173D}"/>
              </a:ext>
            </a:extLst>
          </p:cNvPr>
          <p:cNvSpPr txBox="1"/>
          <p:nvPr/>
        </p:nvSpPr>
        <p:spPr>
          <a:xfrm>
            <a:off x="1108363" y="3653182"/>
            <a:ext cx="9975274" cy="1754326"/>
          </a:xfrm>
          <a:prstGeom prst="rect">
            <a:avLst/>
          </a:prstGeom>
          <a:noFill/>
        </p:spPr>
        <p:txBody>
          <a:bodyPr wrap="square" rtlCol="0">
            <a:spAutoFit/>
          </a:bodyPr>
          <a:lstStyle/>
          <a:p>
            <a:pPr algn="ctr"/>
            <a:r>
              <a:rPr lang="en-US" sz="5400" b="1" dirty="0">
                <a:solidFill>
                  <a:srgbClr val="FFFF00"/>
                </a:solidFill>
              </a:rPr>
              <a:t>Joshua 7:8 “…What then will you do for your own great name?”</a:t>
            </a:r>
            <a:endParaRPr lang="en-US" dirty="0"/>
          </a:p>
        </p:txBody>
      </p:sp>
    </p:spTree>
    <p:extLst>
      <p:ext uri="{BB962C8B-B14F-4D97-AF65-F5344CB8AC3E}">
        <p14:creationId xmlns:p14="http://schemas.microsoft.com/office/powerpoint/2010/main" val="1816553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1"/>
            <a:ext cx="12455236" cy="812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E10825C-70A8-007D-E1AD-83FEC0894777}"/>
              </a:ext>
            </a:extLst>
          </p:cNvPr>
          <p:cNvSpPr>
            <a:spLocks noGrp="1"/>
          </p:cNvSpPr>
          <p:nvPr>
            <p:ph type="ctrTitle"/>
          </p:nvPr>
        </p:nvSpPr>
        <p:spPr>
          <a:xfrm>
            <a:off x="0" y="-207818"/>
            <a:ext cx="12053454" cy="2230581"/>
          </a:xfrm>
        </p:spPr>
        <p:txBody>
          <a:bodyPr>
            <a:noAutofit/>
          </a:bodyPr>
          <a:lstStyle/>
          <a:p>
            <a:r>
              <a:rPr lang="en-US" sz="6600" b="1" dirty="0"/>
              <a:t>8.  God’s Way is the Only Way</a:t>
            </a:r>
            <a:br>
              <a:rPr lang="en-US" sz="6600" b="1" dirty="0"/>
            </a:br>
            <a:endParaRPr lang="en-US" sz="6600" b="1" dirty="0"/>
          </a:p>
        </p:txBody>
      </p:sp>
      <p:sp>
        <p:nvSpPr>
          <p:cNvPr id="3" name="TextBox 2">
            <a:extLst>
              <a:ext uri="{FF2B5EF4-FFF2-40B4-BE49-F238E27FC236}">
                <a16:creationId xmlns:a16="http://schemas.microsoft.com/office/drawing/2014/main" id="{D60CFCDB-4776-9605-1912-3FE02A3C173D}"/>
              </a:ext>
            </a:extLst>
          </p:cNvPr>
          <p:cNvSpPr txBox="1"/>
          <p:nvPr/>
        </p:nvSpPr>
        <p:spPr>
          <a:xfrm>
            <a:off x="1108363" y="3653182"/>
            <a:ext cx="9975274" cy="1754326"/>
          </a:xfrm>
          <a:prstGeom prst="rect">
            <a:avLst/>
          </a:prstGeom>
          <a:noFill/>
        </p:spPr>
        <p:txBody>
          <a:bodyPr wrap="square" rtlCol="0">
            <a:spAutoFit/>
          </a:bodyPr>
          <a:lstStyle/>
          <a:p>
            <a:pPr algn="ctr"/>
            <a:r>
              <a:rPr lang="en-US" sz="5400" b="1" dirty="0">
                <a:solidFill>
                  <a:srgbClr val="FFFF00"/>
                </a:solidFill>
              </a:rPr>
              <a:t>Joshua 8-The Fall of Ai-God does doesn’t follow the same formulas.</a:t>
            </a:r>
            <a:endParaRPr lang="en-US" dirty="0"/>
          </a:p>
        </p:txBody>
      </p:sp>
    </p:spTree>
    <p:extLst>
      <p:ext uri="{BB962C8B-B14F-4D97-AF65-F5344CB8AC3E}">
        <p14:creationId xmlns:p14="http://schemas.microsoft.com/office/powerpoint/2010/main" val="2742689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1"/>
            <a:ext cx="12455236" cy="812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E10825C-70A8-007D-E1AD-83FEC0894777}"/>
              </a:ext>
            </a:extLst>
          </p:cNvPr>
          <p:cNvSpPr>
            <a:spLocks noGrp="1"/>
          </p:cNvSpPr>
          <p:nvPr>
            <p:ph type="ctrTitle"/>
          </p:nvPr>
        </p:nvSpPr>
        <p:spPr>
          <a:xfrm>
            <a:off x="0" y="-207818"/>
            <a:ext cx="12053454" cy="2951018"/>
          </a:xfrm>
        </p:spPr>
        <p:txBody>
          <a:bodyPr>
            <a:noAutofit/>
          </a:bodyPr>
          <a:lstStyle/>
          <a:p>
            <a:r>
              <a:rPr lang="en-US" sz="6600" b="1" dirty="0"/>
              <a:t>9.  Pray or You May Make Bad Decisions</a:t>
            </a:r>
            <a:br>
              <a:rPr lang="en-US" sz="6600" b="1" dirty="0"/>
            </a:br>
            <a:endParaRPr lang="en-US" sz="6600" b="1" dirty="0"/>
          </a:p>
        </p:txBody>
      </p:sp>
      <p:sp>
        <p:nvSpPr>
          <p:cNvPr id="3" name="TextBox 2">
            <a:extLst>
              <a:ext uri="{FF2B5EF4-FFF2-40B4-BE49-F238E27FC236}">
                <a16:creationId xmlns:a16="http://schemas.microsoft.com/office/drawing/2014/main" id="{D60CFCDB-4776-9605-1912-3FE02A3C173D}"/>
              </a:ext>
            </a:extLst>
          </p:cNvPr>
          <p:cNvSpPr txBox="1"/>
          <p:nvPr/>
        </p:nvSpPr>
        <p:spPr>
          <a:xfrm>
            <a:off x="1108363" y="3653182"/>
            <a:ext cx="9975274" cy="2585323"/>
          </a:xfrm>
          <a:prstGeom prst="rect">
            <a:avLst/>
          </a:prstGeom>
          <a:noFill/>
        </p:spPr>
        <p:txBody>
          <a:bodyPr wrap="square" rtlCol="0">
            <a:spAutoFit/>
          </a:bodyPr>
          <a:lstStyle/>
          <a:p>
            <a:pPr algn="ctr"/>
            <a:r>
              <a:rPr lang="en-US" sz="5400" b="1" dirty="0">
                <a:solidFill>
                  <a:srgbClr val="FFFF00"/>
                </a:solidFill>
              </a:rPr>
              <a:t>Joshua 9:14  “The Israelites sampled their provisions but did not inquire of the Lord. “</a:t>
            </a:r>
            <a:endParaRPr lang="en-US" dirty="0"/>
          </a:p>
        </p:txBody>
      </p:sp>
    </p:spTree>
    <p:extLst>
      <p:ext uri="{BB962C8B-B14F-4D97-AF65-F5344CB8AC3E}">
        <p14:creationId xmlns:p14="http://schemas.microsoft.com/office/powerpoint/2010/main" val="2283163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1"/>
            <a:ext cx="12455236" cy="812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E10825C-70A8-007D-E1AD-83FEC0894777}"/>
              </a:ext>
            </a:extLst>
          </p:cNvPr>
          <p:cNvSpPr>
            <a:spLocks noGrp="1"/>
          </p:cNvSpPr>
          <p:nvPr>
            <p:ph type="ctrTitle"/>
          </p:nvPr>
        </p:nvSpPr>
        <p:spPr>
          <a:xfrm>
            <a:off x="284018" y="-635001"/>
            <a:ext cx="11623964" cy="3075708"/>
          </a:xfrm>
        </p:spPr>
        <p:txBody>
          <a:bodyPr>
            <a:noAutofit/>
          </a:bodyPr>
          <a:lstStyle/>
          <a:p>
            <a:r>
              <a:rPr lang="en-US" sz="5400" b="1" dirty="0">
                <a:highlight>
                  <a:srgbClr val="FF0000"/>
                </a:highlight>
              </a:rPr>
              <a:t>10.  Sometimes You have to Fight Other People’s Battles!</a:t>
            </a:r>
            <a:br>
              <a:rPr lang="en-US" sz="6600" b="1" dirty="0"/>
            </a:br>
            <a:endParaRPr lang="en-US" sz="6600" b="1" dirty="0"/>
          </a:p>
        </p:txBody>
      </p:sp>
      <p:sp>
        <p:nvSpPr>
          <p:cNvPr id="3" name="TextBox 2">
            <a:extLst>
              <a:ext uri="{FF2B5EF4-FFF2-40B4-BE49-F238E27FC236}">
                <a16:creationId xmlns:a16="http://schemas.microsoft.com/office/drawing/2014/main" id="{D60CFCDB-4776-9605-1912-3FE02A3C173D}"/>
              </a:ext>
            </a:extLst>
          </p:cNvPr>
          <p:cNvSpPr txBox="1"/>
          <p:nvPr/>
        </p:nvSpPr>
        <p:spPr>
          <a:xfrm>
            <a:off x="1108363" y="2703016"/>
            <a:ext cx="9975274" cy="4154984"/>
          </a:xfrm>
          <a:prstGeom prst="rect">
            <a:avLst/>
          </a:prstGeom>
          <a:noFill/>
        </p:spPr>
        <p:txBody>
          <a:bodyPr wrap="square" rtlCol="0">
            <a:spAutoFit/>
          </a:bodyPr>
          <a:lstStyle/>
          <a:p>
            <a:pPr algn="ctr"/>
            <a:r>
              <a:rPr lang="en-US" sz="2400" b="1" dirty="0">
                <a:solidFill>
                  <a:srgbClr val="FFFF00"/>
                </a:solidFill>
              </a:rPr>
              <a:t>Joshua 10:12-15 “On the day the Lord gave the Amorites over to Israel, Joshua said to the Lord in the presence of Israel:</a:t>
            </a:r>
          </a:p>
          <a:p>
            <a:pPr algn="ctr"/>
            <a:r>
              <a:rPr lang="en-US" sz="2400" b="1" dirty="0">
                <a:solidFill>
                  <a:srgbClr val="FFFF00"/>
                </a:solidFill>
              </a:rPr>
              <a:t>“</a:t>
            </a:r>
            <a:r>
              <a:rPr lang="en-US" sz="2400" b="1" dirty="0">
                <a:solidFill>
                  <a:srgbClr val="FFFF00"/>
                </a:solidFill>
                <a:highlight>
                  <a:srgbClr val="FF0000"/>
                </a:highlight>
              </a:rPr>
              <a:t>Sun, stand still over Gibeon</a:t>
            </a:r>
            <a:r>
              <a:rPr lang="en-US" sz="2400" b="1" dirty="0">
                <a:solidFill>
                  <a:srgbClr val="FFFF00"/>
                </a:solidFill>
              </a:rPr>
              <a:t>,</a:t>
            </a:r>
          </a:p>
          <a:p>
            <a:pPr algn="ctr"/>
            <a:r>
              <a:rPr lang="en-US" sz="2400" b="1" dirty="0">
                <a:solidFill>
                  <a:srgbClr val="FFFF00"/>
                </a:solidFill>
              </a:rPr>
              <a:t>    and you, moon, over the Valley of </a:t>
            </a:r>
            <a:r>
              <a:rPr lang="en-US" sz="2400" b="1" dirty="0" err="1">
                <a:solidFill>
                  <a:srgbClr val="FFFF00"/>
                </a:solidFill>
              </a:rPr>
              <a:t>Aijalon</a:t>
            </a:r>
            <a:r>
              <a:rPr lang="en-US" sz="2400" b="1" dirty="0">
                <a:solidFill>
                  <a:srgbClr val="FFFF00"/>
                </a:solidFill>
              </a:rPr>
              <a:t>.”</a:t>
            </a:r>
          </a:p>
          <a:p>
            <a:pPr algn="ctr"/>
            <a:r>
              <a:rPr lang="en-US" sz="2400" b="1" dirty="0">
                <a:solidFill>
                  <a:srgbClr val="FFFF00"/>
                </a:solidFill>
              </a:rPr>
              <a:t>So the sun stood still,</a:t>
            </a:r>
          </a:p>
          <a:p>
            <a:pPr algn="ctr"/>
            <a:r>
              <a:rPr lang="en-US" sz="2400" b="1" dirty="0">
                <a:solidFill>
                  <a:srgbClr val="FFFF00"/>
                </a:solidFill>
              </a:rPr>
              <a:t>    and the moon stopped,</a:t>
            </a:r>
          </a:p>
          <a:p>
            <a:pPr algn="ctr"/>
            <a:r>
              <a:rPr lang="en-US" sz="2400" b="1" dirty="0">
                <a:solidFill>
                  <a:srgbClr val="FFFF00"/>
                </a:solidFill>
              </a:rPr>
              <a:t>    till the nation avenged itself on its enemies,</a:t>
            </a:r>
          </a:p>
          <a:p>
            <a:pPr algn="ctr"/>
            <a:r>
              <a:rPr lang="en-US" sz="2400" b="1" dirty="0">
                <a:solidFill>
                  <a:srgbClr val="FFFF00"/>
                </a:solidFill>
              </a:rPr>
              <a:t>as it is written in the Book of </a:t>
            </a:r>
            <a:r>
              <a:rPr lang="en-US" sz="2400" b="1" dirty="0" err="1">
                <a:solidFill>
                  <a:srgbClr val="FFFF00"/>
                </a:solidFill>
              </a:rPr>
              <a:t>Jashar</a:t>
            </a:r>
            <a:r>
              <a:rPr lang="en-US" sz="2400" b="1" dirty="0">
                <a:solidFill>
                  <a:srgbClr val="FFFF00"/>
                </a:solidFill>
              </a:rPr>
              <a:t>.</a:t>
            </a:r>
          </a:p>
          <a:p>
            <a:pPr algn="ctr"/>
            <a:r>
              <a:rPr lang="en-US" sz="2400" b="1" dirty="0">
                <a:solidFill>
                  <a:srgbClr val="FFFF00"/>
                </a:solidFill>
              </a:rPr>
              <a:t>The sun stopped in the middle of the sky and delayed going down about a full day. There has never been a day like it before or since, a day when the Lord listened to a human being. Surely the Lord was fighting for Israel!”</a:t>
            </a:r>
            <a:endParaRPr lang="en-US" sz="2400" dirty="0"/>
          </a:p>
        </p:txBody>
      </p:sp>
    </p:spTree>
    <p:extLst>
      <p:ext uri="{BB962C8B-B14F-4D97-AF65-F5344CB8AC3E}">
        <p14:creationId xmlns:p14="http://schemas.microsoft.com/office/powerpoint/2010/main" val="3842350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1"/>
            <a:ext cx="12455236" cy="812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E10825C-70A8-007D-E1AD-83FEC0894777}"/>
              </a:ext>
            </a:extLst>
          </p:cNvPr>
          <p:cNvSpPr>
            <a:spLocks noGrp="1"/>
          </p:cNvSpPr>
          <p:nvPr>
            <p:ph type="ctrTitle"/>
          </p:nvPr>
        </p:nvSpPr>
        <p:spPr>
          <a:xfrm>
            <a:off x="0" y="-207818"/>
            <a:ext cx="12053454" cy="2951018"/>
          </a:xfrm>
        </p:spPr>
        <p:txBody>
          <a:bodyPr>
            <a:noAutofit/>
          </a:bodyPr>
          <a:lstStyle/>
          <a:p>
            <a:r>
              <a:rPr lang="en-US" sz="6600" b="1" dirty="0"/>
              <a:t>11.  God Gives Rest</a:t>
            </a:r>
            <a:br>
              <a:rPr lang="en-US" sz="6600" b="1" dirty="0"/>
            </a:br>
            <a:endParaRPr lang="en-US" sz="6600" b="1" dirty="0"/>
          </a:p>
        </p:txBody>
      </p:sp>
      <p:sp>
        <p:nvSpPr>
          <p:cNvPr id="3" name="TextBox 2">
            <a:extLst>
              <a:ext uri="{FF2B5EF4-FFF2-40B4-BE49-F238E27FC236}">
                <a16:creationId xmlns:a16="http://schemas.microsoft.com/office/drawing/2014/main" id="{D60CFCDB-4776-9605-1912-3FE02A3C173D}"/>
              </a:ext>
            </a:extLst>
          </p:cNvPr>
          <p:cNvSpPr txBox="1"/>
          <p:nvPr/>
        </p:nvSpPr>
        <p:spPr>
          <a:xfrm>
            <a:off x="1108363" y="3653182"/>
            <a:ext cx="9975274" cy="1754326"/>
          </a:xfrm>
          <a:prstGeom prst="rect">
            <a:avLst/>
          </a:prstGeom>
          <a:noFill/>
        </p:spPr>
        <p:txBody>
          <a:bodyPr wrap="square" rtlCol="0">
            <a:spAutoFit/>
          </a:bodyPr>
          <a:lstStyle/>
          <a:p>
            <a:pPr algn="ctr"/>
            <a:r>
              <a:rPr lang="en-US" sz="5400" b="1" dirty="0">
                <a:solidFill>
                  <a:srgbClr val="FFFF00"/>
                </a:solidFill>
              </a:rPr>
              <a:t>Joshua 11:23 “…Then the land had rest from war.”</a:t>
            </a:r>
            <a:endParaRPr lang="en-US" dirty="0"/>
          </a:p>
        </p:txBody>
      </p:sp>
    </p:spTree>
    <p:extLst>
      <p:ext uri="{BB962C8B-B14F-4D97-AF65-F5344CB8AC3E}">
        <p14:creationId xmlns:p14="http://schemas.microsoft.com/office/powerpoint/2010/main" val="323884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1"/>
            <a:ext cx="12455236" cy="812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E10825C-70A8-007D-E1AD-83FEC0894777}"/>
              </a:ext>
            </a:extLst>
          </p:cNvPr>
          <p:cNvSpPr>
            <a:spLocks noGrp="1"/>
          </p:cNvSpPr>
          <p:nvPr>
            <p:ph type="ctrTitle"/>
          </p:nvPr>
        </p:nvSpPr>
        <p:spPr>
          <a:xfrm>
            <a:off x="0" y="-207818"/>
            <a:ext cx="12053454" cy="2951018"/>
          </a:xfrm>
        </p:spPr>
        <p:txBody>
          <a:bodyPr>
            <a:noAutofit/>
          </a:bodyPr>
          <a:lstStyle/>
          <a:p>
            <a:r>
              <a:rPr lang="en-US" sz="6600" b="1" dirty="0"/>
              <a:t>12.  God knows the victories we need</a:t>
            </a:r>
            <a:br>
              <a:rPr lang="en-US" sz="6600" b="1" dirty="0"/>
            </a:br>
            <a:endParaRPr lang="en-US" sz="6600" b="1" dirty="0"/>
          </a:p>
        </p:txBody>
      </p:sp>
      <p:sp>
        <p:nvSpPr>
          <p:cNvPr id="3" name="TextBox 2">
            <a:extLst>
              <a:ext uri="{FF2B5EF4-FFF2-40B4-BE49-F238E27FC236}">
                <a16:creationId xmlns:a16="http://schemas.microsoft.com/office/drawing/2014/main" id="{D60CFCDB-4776-9605-1912-3FE02A3C173D}"/>
              </a:ext>
            </a:extLst>
          </p:cNvPr>
          <p:cNvSpPr txBox="1"/>
          <p:nvPr/>
        </p:nvSpPr>
        <p:spPr>
          <a:xfrm>
            <a:off x="1108363" y="3653182"/>
            <a:ext cx="9975274" cy="1754326"/>
          </a:xfrm>
          <a:prstGeom prst="rect">
            <a:avLst/>
          </a:prstGeom>
          <a:noFill/>
        </p:spPr>
        <p:txBody>
          <a:bodyPr wrap="square" rtlCol="0">
            <a:spAutoFit/>
          </a:bodyPr>
          <a:lstStyle/>
          <a:p>
            <a:pPr algn="ctr"/>
            <a:r>
              <a:rPr lang="en-US" sz="5400" b="1" dirty="0">
                <a:solidFill>
                  <a:srgbClr val="FFFF00"/>
                </a:solidFill>
              </a:rPr>
              <a:t>Joshua 12:23 “…thirty-one kings in all.”</a:t>
            </a:r>
            <a:endParaRPr lang="en-US" dirty="0"/>
          </a:p>
        </p:txBody>
      </p:sp>
    </p:spTree>
    <p:extLst>
      <p:ext uri="{BB962C8B-B14F-4D97-AF65-F5344CB8AC3E}">
        <p14:creationId xmlns:p14="http://schemas.microsoft.com/office/powerpoint/2010/main" val="1514818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at Joshua's Sun Stand Still Prayer Means For You | by Kristin van Tilburg  | Publishous | Medium">
            <a:extLst>
              <a:ext uri="{FF2B5EF4-FFF2-40B4-BE49-F238E27FC236}">
                <a16:creationId xmlns:a16="http://schemas.microsoft.com/office/drawing/2014/main" id="{79222FE0-A661-E9BE-6438-2FE21AD87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691" y="-787739"/>
            <a:ext cx="12358254" cy="76640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group of people standing in front of trees&#10;&#10;Description automatically generated">
            <a:extLst>
              <a:ext uri="{FF2B5EF4-FFF2-40B4-BE49-F238E27FC236}">
                <a16:creationId xmlns:a16="http://schemas.microsoft.com/office/drawing/2014/main" id="{A806AF62-45DF-4BEF-BFD1-1D45912606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82278"/>
            <a:ext cx="5458691" cy="4094018"/>
          </a:xfrm>
          <a:prstGeom prst="rect">
            <a:avLst/>
          </a:prstGeom>
        </p:spPr>
      </p:pic>
      <p:sp>
        <p:nvSpPr>
          <p:cNvPr id="7" name="Title 6">
            <a:extLst>
              <a:ext uri="{FF2B5EF4-FFF2-40B4-BE49-F238E27FC236}">
                <a16:creationId xmlns:a16="http://schemas.microsoft.com/office/drawing/2014/main" id="{1F26DBE9-8620-1CE6-228D-453E8BFBC48C}"/>
              </a:ext>
            </a:extLst>
          </p:cNvPr>
          <p:cNvSpPr>
            <a:spLocks noGrp="1"/>
          </p:cNvSpPr>
          <p:nvPr>
            <p:ph type="ctrTitle"/>
          </p:nvPr>
        </p:nvSpPr>
        <p:spPr/>
        <p:txBody>
          <a:bodyPr/>
          <a:lstStyle/>
          <a:p>
            <a:endParaRPr lang="en-US" dirty="0"/>
          </a:p>
        </p:txBody>
      </p:sp>
      <p:pic>
        <p:nvPicPr>
          <p:cNvPr id="8" name="Picture 7">
            <a:extLst>
              <a:ext uri="{FF2B5EF4-FFF2-40B4-BE49-F238E27FC236}">
                <a16:creationId xmlns:a16="http://schemas.microsoft.com/office/drawing/2014/main" id="{DB0D4E18-BF17-D9E6-7DC9-482302D329AE}"/>
              </a:ext>
            </a:extLst>
          </p:cNvPr>
          <p:cNvPicPr>
            <a:picLocks noChangeAspect="1"/>
          </p:cNvPicPr>
          <p:nvPr/>
        </p:nvPicPr>
        <p:blipFill>
          <a:blip r:embed="rId4"/>
          <a:stretch>
            <a:fillRect/>
          </a:stretch>
        </p:blipFill>
        <p:spPr>
          <a:xfrm>
            <a:off x="7283162" y="-808836"/>
            <a:ext cx="4469822" cy="5959762"/>
          </a:xfrm>
          <a:prstGeom prst="rect">
            <a:avLst/>
          </a:prstGeom>
        </p:spPr>
      </p:pic>
      <p:sp>
        <p:nvSpPr>
          <p:cNvPr id="13" name="TextBox 12">
            <a:extLst>
              <a:ext uri="{FF2B5EF4-FFF2-40B4-BE49-F238E27FC236}">
                <a16:creationId xmlns:a16="http://schemas.microsoft.com/office/drawing/2014/main" id="{FFC0E653-58E1-1390-92C8-BB07C294ACA8}"/>
              </a:ext>
            </a:extLst>
          </p:cNvPr>
          <p:cNvSpPr txBox="1"/>
          <p:nvPr/>
        </p:nvSpPr>
        <p:spPr>
          <a:xfrm>
            <a:off x="9725890" y="5420065"/>
            <a:ext cx="2507673" cy="1477328"/>
          </a:xfrm>
          <a:prstGeom prst="rect">
            <a:avLst/>
          </a:prstGeom>
          <a:noFill/>
        </p:spPr>
        <p:txBody>
          <a:bodyPr wrap="square" rtlCol="0">
            <a:spAutoFit/>
          </a:bodyPr>
          <a:lstStyle/>
          <a:p>
            <a:r>
              <a:rPr lang="en-US" dirty="0">
                <a:solidFill>
                  <a:srgbClr val="FFFF00"/>
                </a:solidFill>
              </a:rPr>
              <a:t>A.J. Pandolfo</a:t>
            </a:r>
          </a:p>
          <a:p>
            <a:r>
              <a:rPr lang="en-US" dirty="0">
                <a:solidFill>
                  <a:srgbClr val="FFFF00"/>
                </a:solidFill>
              </a:rPr>
              <a:t>The Mission Church</a:t>
            </a:r>
          </a:p>
          <a:p>
            <a:r>
              <a:rPr lang="en-US" dirty="0">
                <a:solidFill>
                  <a:srgbClr val="FFFF00"/>
                </a:solidFill>
              </a:rPr>
              <a:t>475-289-1887</a:t>
            </a:r>
          </a:p>
          <a:p>
            <a:r>
              <a:rPr lang="en-US" dirty="0">
                <a:solidFill>
                  <a:srgbClr val="FFFF00"/>
                </a:solidFill>
                <a:hlinkClick r:id="rId5">
                  <a:extLst>
                    <a:ext uri="{A12FA001-AC4F-418D-AE19-62706E023703}">
                      <ahyp:hlinkClr xmlns:ahyp="http://schemas.microsoft.com/office/drawing/2018/hyperlinkcolor" val="tx"/>
                    </a:ext>
                  </a:extLst>
                </a:hlinkClick>
              </a:rPr>
              <a:t>pandolfos@comcast.net</a:t>
            </a:r>
            <a:endParaRPr lang="en-US" dirty="0">
              <a:solidFill>
                <a:srgbClr val="FFFF00"/>
              </a:solidFill>
            </a:endParaRPr>
          </a:p>
          <a:p>
            <a:endParaRPr lang="en-US" dirty="0"/>
          </a:p>
        </p:txBody>
      </p:sp>
    </p:spTree>
    <p:extLst>
      <p:ext uri="{BB962C8B-B14F-4D97-AF65-F5344CB8AC3E}">
        <p14:creationId xmlns:p14="http://schemas.microsoft.com/office/powerpoint/2010/main" val="10640544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296</TotalTime>
  <Words>593</Words>
  <Application>Microsoft Office PowerPoint</Application>
  <PresentationFormat>Widescreen</PresentationFormat>
  <Paragraphs>41</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system-ui</vt:lpstr>
      <vt:lpstr>Times New Roman</vt:lpstr>
      <vt:lpstr>Office Theme</vt:lpstr>
      <vt:lpstr>Equipping Boys to be Spiritually Discerning Men  (Fighting Battles for Others-Joshua 1-12)</vt:lpstr>
      <vt:lpstr>1.  Stepping into Leadership</vt:lpstr>
      <vt:lpstr>2.  Strategy Perspective </vt:lpstr>
      <vt:lpstr>3.  Get Instructions from God </vt:lpstr>
      <vt:lpstr>4.  Hope for the Future </vt:lpstr>
      <vt:lpstr>5.  Understand God’s Heart </vt:lpstr>
      <vt:lpstr>6.  Victory is clearly from God </vt:lpstr>
      <vt:lpstr>7.  Identify the Root of the Problem </vt:lpstr>
      <vt:lpstr>8.  God’s Way is the Only Way </vt:lpstr>
      <vt:lpstr>9.  Pray or You May Make Bad Decisions </vt:lpstr>
      <vt:lpstr>10.  Sometimes You have to Fight Other People’s Battles! </vt:lpstr>
      <vt:lpstr>11.  God Gives Rest </vt:lpstr>
      <vt:lpstr>12.  God knows the victories we need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joshboy pando</dc:creator>
  <cp:lastModifiedBy>Pandolfo Family</cp:lastModifiedBy>
  <cp:revision>7</cp:revision>
  <dcterms:created xsi:type="dcterms:W3CDTF">2023-04-06T02:17:31Z</dcterms:created>
  <dcterms:modified xsi:type="dcterms:W3CDTF">2024-04-28T09:28:01Z</dcterms:modified>
</cp:coreProperties>
</file>