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1pPr>
    <a:lvl2pPr marL="0" marR="0" indent="45720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2pPr>
    <a:lvl3pPr marL="0" marR="0" indent="91440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3pPr>
    <a:lvl4pPr marL="0" marR="0" indent="137160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4pPr>
    <a:lvl5pPr marL="0" marR="0" indent="182880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5pPr>
    <a:lvl6pPr marL="0" marR="0" indent="228600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6pPr>
    <a:lvl7pPr marL="0" marR="0" indent="274320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7pPr>
    <a:lvl8pPr marL="0" marR="0" indent="320040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8pPr>
    <a:lvl9pPr marL="0" marR="0" indent="365760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53585F"/>
        </a:fontRef>
        <a:srgbClr val="53585F"/>
      </a:tcTxStyle>
      <a:tcStyle>
        <a:tcBdr>
          <a:left>
            <a:ln w="12700" cap="flat">
              <a:solidFill>
                <a:srgbClr val="53585F"/>
              </a:solidFill>
              <a:prstDash val="solid"/>
              <a:miter lim="400000"/>
            </a:ln>
          </a:left>
          <a:right>
            <a:ln w="381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Col>
    <a:lastRow>
      <a:tcTxStyle b="on" i="off">
        <a:fontRef idx="minor">
          <a:srgbClr val="53585F"/>
        </a:fontRef>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n" i="off">
        <a:fontRef idx="minor">
          <a:srgbClr val="53585F"/>
        </a:fontRef>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381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Row>
  </a:tblStyle>
  <a:tblStyle styleId="{C7B018BB-80A7-4F77-B60F-C8B233D01FF8}"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3A39E5"/>
        </a:fontRef>
        <a:srgbClr val="3A39E5"/>
      </a:tcTxStyle>
      <a:tcStyle>
        <a:tcBdr>
          <a:left>
            <a:ln w="12700" cap="flat">
              <a:solidFill>
                <a:srgbClr val="525760"/>
              </a:solidFill>
              <a:prstDash val="solid"/>
              <a:miter lim="400000"/>
            </a:ln>
          </a:left>
          <a:right>
            <a:ln w="38100" cap="flat">
              <a:solidFill>
                <a:schemeClr val="accent1"/>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chemeClr val="accent1"/>
              </a:solidFill>
              <a:prstDash val="solid"/>
              <a:miter lim="400000"/>
            </a:ln>
          </a:top>
          <a:bottom>
            <a:ln w="12700" cap="flat">
              <a:solidFill>
                <a:srgbClr val="525760"/>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525760"/>
              </a:solidFill>
              <a:prstDash val="solid"/>
              <a:miter lim="400000"/>
            </a:ln>
          </a:top>
          <a:bottom>
            <a:ln w="12700" cap="flat">
              <a:solidFill>
                <a:srgbClr val="53585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1"/>
          </a:solidFill>
        </a:fill>
      </a:tcStyle>
    </a:firstRow>
  </a:tblStyle>
  <a:tblStyle styleId="{EEE7283C-3CF3-47DC-8721-378D4A62B228}"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EAEAEA"/>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606060"/>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solidFill>
            <a:schemeClr val="accent4"/>
          </a:solid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rgbClr val="53585F"/>
              </a:solidFill>
              <a:prstDash val="solid"/>
              <a:miter lim="400000"/>
            </a:ln>
          </a:top>
          <a:bottom>
            <a:ln w="12700" cap="flat">
              <a:solidFill>
                <a:srgbClr val="606060"/>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ff" i="off">
        <a:font>
          <a:latin typeface="Founders Grotesk Medium"/>
          <a:ea typeface="Founders Grotesk Medium"/>
          <a:cs typeface="Founders Grotesk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606060"/>
              </a:solidFill>
              <a:prstDash val="solid"/>
              <a:miter lim="400000"/>
            </a:ln>
          </a:top>
          <a:bottom>
            <a:ln w="12700" cap="flat">
              <a:solidFill>
                <a:srgbClr val="54585E"/>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2">
              <a:hueOff val="45357"/>
              <a:satOff val="2412"/>
              <a:lumOff val="-28753"/>
            </a:schemeClr>
          </a:solidFill>
        </a:fill>
      </a:tcStyle>
    </a:firstRow>
  </a:tblStyle>
  <a:tblStyle styleId="{CF821DB8-F4EB-4A41-A1BA-3FCAFE7338EE}" styleName="">
    <a:tblBg/>
    <a:wholeTbl>
      <a:tcTxStyle b="off" i="off">
        <a:font>
          <a:latin typeface="Founders Grotesk"/>
          <a:ea typeface="Founders Grotesk"/>
          <a:cs typeface="Founders Grotesk"/>
        </a:font>
        <a:srgbClr val="53585F"/>
      </a:tcTxStyle>
      <a:tcStyle>
        <a:tcBdr>
          <a:left>
            <a:ln w="12700" cap="flat">
              <a:solidFill>
                <a:srgbClr val="545A62"/>
              </a:solidFill>
              <a:prstDash val="solid"/>
              <a:miter lim="400000"/>
            </a:ln>
          </a:left>
          <a:right>
            <a:ln w="12700" cap="flat">
              <a:solidFill>
                <a:srgbClr val="545A62"/>
              </a:solidFill>
              <a:prstDash val="solid"/>
              <a:miter lim="400000"/>
            </a:ln>
          </a:right>
          <a:top>
            <a:ln w="12700" cap="flat">
              <a:solidFill>
                <a:srgbClr val="545A62"/>
              </a:solidFill>
              <a:prstDash val="solid"/>
              <a:miter lim="400000"/>
            </a:ln>
          </a:top>
          <a:bottom>
            <a:ln w="12700" cap="flat">
              <a:solidFill>
                <a:srgbClr val="545A62"/>
              </a:solidFill>
              <a:prstDash val="solid"/>
              <a:miter lim="400000"/>
            </a:ln>
          </a:bottom>
          <a:insideH>
            <a:ln w="12700" cap="flat">
              <a:solidFill>
                <a:srgbClr val="545A62"/>
              </a:solidFill>
              <a:prstDash val="solid"/>
              <a:miter lim="400000"/>
            </a:ln>
          </a:insideH>
          <a:insideV>
            <a:ln w="12700" cap="flat">
              <a:solidFill>
                <a:srgbClr val="545A62"/>
              </a:solidFill>
              <a:prstDash val="solid"/>
              <a:miter lim="400000"/>
            </a:ln>
          </a:insideV>
        </a:tcBdr>
        <a:fill>
          <a:noFill/>
        </a:fill>
      </a:tcStyle>
    </a:wholeTbl>
    <a:band2H>
      <a:tcTxStyle b="def" i="def"/>
      <a:tcStyle>
        <a:tcBdr/>
        <a:fill>
          <a:solidFill>
            <a:srgbClr val="E9FAFF"/>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5D5D5D"/>
              </a:solidFill>
              <a:prstDash val="solid"/>
              <a:miter lim="400000"/>
            </a:ln>
          </a:left>
          <a:right>
            <a:ln w="38100" cap="flat">
              <a:solidFill>
                <a:srgbClr val="545A62"/>
              </a:solidFill>
              <a:prstDash val="solid"/>
              <a:miter lim="400000"/>
            </a:ln>
          </a:right>
          <a:top>
            <a:ln w="12700" cap="flat">
              <a:solidFill>
                <a:srgbClr val="555A61"/>
              </a:solidFill>
              <a:prstDash val="solid"/>
              <a:miter lim="400000"/>
            </a:ln>
          </a:top>
          <a:bottom>
            <a:ln w="12700" cap="flat">
              <a:solidFill>
                <a:srgbClr val="555A61"/>
              </a:solidFill>
              <a:prstDash val="solid"/>
              <a:miter lim="400000"/>
            </a:ln>
          </a:bottom>
          <a:insideH>
            <a:ln w="12700" cap="flat">
              <a:solidFill>
                <a:srgbClr val="555A61"/>
              </a:solidFill>
              <a:prstDash val="solid"/>
              <a:miter lim="400000"/>
            </a:ln>
          </a:insideH>
          <a:insideV>
            <a:ln w="12700" cap="flat">
              <a:solidFill>
                <a:srgbClr val="5D5D5D"/>
              </a:solidFill>
              <a:prstDash val="solid"/>
              <a:miter lim="400000"/>
            </a:ln>
          </a:insideV>
        </a:tcBdr>
        <a:fill>
          <a:solidFill>
            <a:schemeClr val="accent2">
              <a:hueOff val="-527787"/>
              <a:satOff val="-26837"/>
              <a:lumOff val="15324"/>
            </a:schemeClr>
          </a:solidFill>
        </a:fill>
      </a:tcStyle>
    </a:firstCol>
    <a:lastRow>
      <a:tcTxStyle b="off" i="off">
        <a:font>
          <a:latin typeface="Founders Grotesk"/>
          <a:ea typeface="Founders Grotesk"/>
          <a:cs typeface="Founders Grotesk"/>
        </a:font>
        <a:srgbClr val="53585F"/>
      </a:tcTxStyle>
      <a:tcStyle>
        <a:tcBdr>
          <a:left>
            <a:ln w="12700" cap="flat">
              <a:solidFill>
                <a:srgbClr val="545A62"/>
              </a:solidFill>
              <a:prstDash val="solid"/>
              <a:miter lim="400000"/>
            </a:ln>
          </a:left>
          <a:right>
            <a:ln w="12700" cap="flat">
              <a:solidFill>
                <a:srgbClr val="545A62"/>
              </a:solidFill>
              <a:prstDash val="solid"/>
              <a:miter lim="400000"/>
            </a:ln>
          </a:right>
          <a:top>
            <a:ln w="38100" cap="flat">
              <a:solidFill>
                <a:srgbClr val="545A62"/>
              </a:solidFill>
              <a:prstDash val="solid"/>
              <a:miter lim="400000"/>
            </a:ln>
          </a:top>
          <a:bottom>
            <a:ln w="12700" cap="flat">
              <a:solidFill>
                <a:srgbClr val="5D5D5D"/>
              </a:solidFill>
              <a:prstDash val="solid"/>
              <a:miter lim="400000"/>
            </a:ln>
          </a:bottom>
          <a:insideH>
            <a:ln w="12700" cap="flat">
              <a:solidFill>
                <a:srgbClr val="545A62"/>
              </a:solidFill>
              <a:prstDash val="solid"/>
              <a:miter lim="400000"/>
            </a:ln>
          </a:insideH>
          <a:insideV>
            <a:ln w="12700" cap="flat">
              <a:solidFill>
                <a:srgbClr val="545A62"/>
              </a:solidFill>
              <a:prstDash val="solid"/>
              <a:miter lim="400000"/>
            </a:ln>
          </a:insideV>
        </a:tcBdr>
        <a:fill>
          <a:noFill/>
        </a:fill>
      </a:tcStyle>
    </a:lastRow>
    <a:firstRow>
      <a:tcTxStyle b="off" i="off">
        <a:font>
          <a:latin typeface="Founders Grotesk Medium"/>
          <a:ea typeface="Founders Grotesk Medium"/>
          <a:cs typeface="Founders Grotesk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38100" cap="flat">
              <a:solidFill>
                <a:srgbClr val="545A62"/>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chemeClr val="accent1">
              <a:hueOff val="-1238625"/>
              <a:satOff val="-6134"/>
              <a:lumOff val="8689"/>
            </a:schemeClr>
          </a:solidFill>
        </a:fill>
      </a:tcStyle>
    </a:firstRow>
  </a:tblStyle>
  <a:tblStyle styleId="{33BA23B1-9221-436E-865A-0063620EA4FD}"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F6F4E4"/>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53585F"/>
              </a:solidFill>
              <a:prstDash val="solid"/>
              <a:miter lim="400000"/>
            </a:ln>
          </a:left>
          <a:right>
            <a:ln w="381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solidFill>
            <a:schemeClr val="accent5">
              <a:hueOff val="503731"/>
              <a:lumOff val="7092"/>
            </a:schemeClr>
          </a:solid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rgbClr val="54585E"/>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ff" i="off">
        <a:font>
          <a:latin typeface="Founders Grotesk Medium"/>
          <a:ea typeface="Founders Grotesk Medium"/>
          <a:cs typeface="Founders Grotesk Medium"/>
        </a:font>
        <a:srgbClr val="53575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53585F"/>
              </a:solidFill>
              <a:prstDash val="solid"/>
              <a:miter lim="400000"/>
            </a:ln>
          </a:top>
          <a:bottom>
            <a:ln w="38100" cap="flat">
              <a:solidFill>
                <a:srgbClr val="53585F"/>
              </a:solidFill>
              <a:prstDash val="solid"/>
              <a:miter lim="400000"/>
            </a:ln>
          </a:bottom>
          <a:insideH>
            <a:ln w="12700" cap="flat">
              <a:solidFill>
                <a:srgbClr val="54585E"/>
              </a:solidFill>
              <a:prstDash val="solid"/>
              <a:miter lim="400000"/>
            </a:ln>
          </a:insideH>
          <a:insideV>
            <a:ln w="12700" cap="flat">
              <a:solidFill>
                <a:srgbClr val="606060"/>
              </a:solidFill>
              <a:prstDash val="solid"/>
              <a:miter lim="400000"/>
            </a:ln>
          </a:insideV>
        </a:tcBdr>
        <a:fill>
          <a:solidFill>
            <a:schemeClr val="accent5"/>
          </a:solidFill>
        </a:fill>
      </a:tcStyle>
    </a:firstRow>
  </a:tblStyle>
  <a:tblStyle styleId="{2708684C-4D16-4618-839F-0558EEFCDFE6}" styleName="">
    <a:tblBg/>
    <a:wholeTbl>
      <a:tcTxStyle b="off" i="off">
        <a:font>
          <a:latin typeface="Founders Grotesk"/>
          <a:ea typeface="Founders Grotesk"/>
          <a:cs typeface="Founders Grotesk"/>
        </a:font>
        <a:srgbClr val="53585F"/>
      </a:tcTxStyle>
      <a:tcStyle>
        <a:tcBdr>
          <a:left>
            <a:ln w="12700" cap="flat">
              <a:solidFill>
                <a:srgbClr val="A8A8A8"/>
              </a:solidFill>
              <a:prstDash val="solid"/>
              <a:miter lim="400000"/>
            </a:ln>
          </a:left>
          <a:right>
            <a:ln w="12700" cap="flat">
              <a:solidFill>
                <a:srgbClr val="A8A8A8"/>
              </a:solidFill>
              <a:prstDash val="solid"/>
              <a:miter lim="400000"/>
            </a:ln>
          </a:right>
          <a:top>
            <a:ln w="12700" cap="flat">
              <a:solidFill>
                <a:srgbClr val="A8A8A8"/>
              </a:solidFill>
              <a:prstDash val="solid"/>
              <a:miter lim="400000"/>
            </a:ln>
          </a:top>
          <a:bottom>
            <a:ln w="12700" cap="flat">
              <a:solidFill>
                <a:srgbClr val="A8A8A8"/>
              </a:solidFill>
              <a:prstDash val="solid"/>
              <a:miter lim="400000"/>
            </a:ln>
          </a:bottom>
          <a:insideH>
            <a:ln w="12700" cap="flat">
              <a:solidFill>
                <a:srgbClr val="A8A8A8"/>
              </a:solidFill>
              <a:prstDash val="solid"/>
              <a:miter lim="400000"/>
            </a:ln>
          </a:insideH>
          <a:insideV>
            <a:ln w="12700" cap="flat">
              <a:solidFill>
                <a:srgbClr val="A8A8A8"/>
              </a:solidFill>
              <a:prstDash val="solid"/>
              <a:miter lim="400000"/>
            </a:ln>
          </a:insideV>
        </a:tcBdr>
        <a:fill>
          <a:noFill/>
        </a:fill>
      </a:tcStyle>
    </a:wholeTbl>
    <a:band2H>
      <a:tcTxStyle b="def" i="def"/>
      <a:tcStyle>
        <a:tcBdr/>
        <a:fill>
          <a:solidFill>
            <a:srgbClr val="DCDEE0"/>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56667"/>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56667"/>
              </a:solidFill>
              <a:prstDash val="solid"/>
              <a:miter lim="400000"/>
            </a:ln>
          </a:top>
          <a:bottom>
            <a:ln w="12700" cap="flat">
              <a:solidFill>
                <a:srgbClr val="A6AA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EBEBE"/>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6AAA9"/>
              </a:solidFill>
              <a:prstDash val="solid"/>
              <a:miter lim="400000"/>
            </a:ln>
          </a:top>
          <a:bottom>
            <a:ln w="38100" cap="flat">
              <a:solidFill>
                <a:srgbClr val="656667"/>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A8A8A9"/>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93" name="Shape 193"/>
          <p:cNvSpPr/>
          <p:nvPr>
            <p:ph type="sldImg"/>
          </p:nvPr>
        </p:nvSpPr>
        <p:spPr>
          <a:xfrm>
            <a:off x="1143000" y="685800"/>
            <a:ext cx="4572000" cy="3429000"/>
          </a:xfrm>
          <a:prstGeom prst="rect">
            <a:avLst/>
          </a:prstGeom>
        </p:spPr>
        <p:txBody>
          <a:bodyPr/>
          <a:lstStyle/>
          <a:p>
            <a:pPr/>
          </a:p>
        </p:txBody>
      </p:sp>
      <p:sp>
        <p:nvSpPr>
          <p:cNvPr id="194" name="Shape 19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spTree>
      <p:nvGrpSpPr>
        <p:cNvPr id="1" name=""/>
        <p:cNvGrpSpPr/>
        <p:nvPr/>
      </p:nvGrpSpPr>
      <p:grpSpPr>
        <a:xfrm>
          <a:off x="0" y="0"/>
          <a:ext cx="0" cy="0"/>
          <a:chOff x="0" y="0"/>
          <a:chExt cx="0" cy="0"/>
        </a:xfrm>
      </p:grpSpPr>
      <p:sp>
        <p:nvSpPr>
          <p:cNvPr id="12" name="Line"/>
          <p:cNvSpPr/>
          <p:nvPr/>
        </p:nvSpPr>
        <p:spPr>
          <a:xfrm>
            <a:off x="635000" y="12192000"/>
            <a:ext cx="23114000" cy="0"/>
          </a:xfrm>
          <a:prstGeom prst="line">
            <a:avLst/>
          </a:prstGeom>
          <a:ln w="381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3" name="Author and Date"/>
          <p:cNvSpPr txBox="1"/>
          <p:nvPr>
            <p:ph type="body" sz="quarter" idx="21" hasCustomPrompt="1"/>
          </p:nvPr>
        </p:nvSpPr>
        <p:spPr>
          <a:xfrm>
            <a:off x="571500" y="12269258"/>
            <a:ext cx="23235147" cy="555245"/>
          </a:xfrm>
          <a:prstGeom prst="rect">
            <a:avLst/>
          </a:prstGeom>
        </p:spPr>
        <p:txBody>
          <a:bodyPr/>
          <a:lstStyle>
            <a:lvl1pPr defTabSz="825500">
              <a:lnSpc>
                <a:spcPct val="100000"/>
              </a:lnSpc>
              <a:tabLst/>
              <a:defRPr b="1" cap="all" spc="168" sz="2800">
                <a:solidFill>
                  <a:schemeClr val="accent4"/>
                </a:solidFill>
                <a:latin typeface="Founders Grotesk Condensed"/>
                <a:ea typeface="Founders Grotesk Condensed"/>
                <a:cs typeface="Founders Grotesk Condensed"/>
                <a:sym typeface="Founders Grotesk Condensed"/>
              </a:defRPr>
            </a:lvl1pPr>
          </a:lstStyle>
          <a:p>
            <a:pPr/>
            <a:r>
              <a:t>Author and Date </a:t>
            </a:r>
          </a:p>
        </p:txBody>
      </p:sp>
      <p:sp>
        <p:nvSpPr>
          <p:cNvPr id="14" name="Line"/>
          <p:cNvSpPr/>
          <p:nvPr/>
        </p:nvSpPr>
        <p:spPr>
          <a:xfrm>
            <a:off x="634956" y="9475085"/>
            <a:ext cx="23114088"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5" name="Presentation Title"/>
          <p:cNvSpPr txBox="1"/>
          <p:nvPr>
            <p:ph type="title" hasCustomPrompt="1"/>
          </p:nvPr>
        </p:nvSpPr>
        <p:spPr>
          <a:xfrm>
            <a:off x="571500" y="9525885"/>
            <a:ext cx="23235147" cy="2647065"/>
          </a:xfrm>
          <a:prstGeom prst="rect">
            <a:avLst/>
          </a:prstGeom>
        </p:spPr>
        <p:txBody>
          <a:bodyPr/>
          <a:lstStyle>
            <a:lvl1pPr>
              <a:lnSpc>
                <a:spcPct val="70000"/>
              </a:lnSpc>
              <a:defRPr spc="-300" sz="15000">
                <a:solidFill>
                  <a:srgbClr val="FFFFFF"/>
                </a:solidFill>
                <a:latin typeface="+mn-lt"/>
                <a:ea typeface="+mn-ea"/>
                <a:cs typeface="+mn-cs"/>
                <a:sym typeface="Founders Grotesk Semibold"/>
              </a:defRPr>
            </a:lvl1pPr>
          </a:lstStyle>
          <a:p>
            <a:pPr/>
            <a:r>
              <a:t>Presentation Title</a:t>
            </a:r>
          </a:p>
        </p:txBody>
      </p:sp>
      <p:sp>
        <p:nvSpPr>
          <p:cNvPr id="16" name="Body Level One…"/>
          <p:cNvSpPr txBox="1"/>
          <p:nvPr>
            <p:ph type="body" sz="quarter" idx="1" hasCustomPrompt="1"/>
          </p:nvPr>
        </p:nvSpPr>
        <p:spPr>
          <a:xfrm>
            <a:off x="571500" y="847716"/>
            <a:ext cx="23235147" cy="2324101"/>
          </a:xfrm>
          <a:prstGeom prst="rect">
            <a:avLst/>
          </a:prstGeom>
        </p:spPr>
        <p:txBody>
          <a:bodyPr/>
          <a:lstStyle>
            <a:lvl1pPr defTabSz="825500">
              <a:lnSpc>
                <a:spcPct val="80000"/>
              </a:lnSpc>
              <a:tabLst/>
              <a:defRPr spc="-79">
                <a:solidFill>
                  <a:schemeClr val="accent4"/>
                </a:solidFill>
                <a:latin typeface="Founders Grotesk"/>
                <a:ea typeface="Founders Grotesk"/>
                <a:cs typeface="Founders Grotesk"/>
                <a:sym typeface="Founders Grotesk"/>
              </a:defRPr>
            </a:lvl1pPr>
            <a:lvl2pPr defTabSz="825500">
              <a:lnSpc>
                <a:spcPct val="80000"/>
              </a:lnSpc>
              <a:tabLst/>
              <a:defRPr spc="-79">
                <a:solidFill>
                  <a:schemeClr val="accent4"/>
                </a:solidFill>
                <a:latin typeface="Founders Grotesk"/>
                <a:ea typeface="Founders Grotesk"/>
                <a:cs typeface="Founders Grotesk"/>
                <a:sym typeface="Founders Grotesk"/>
              </a:defRPr>
            </a:lvl2pPr>
            <a:lvl3pPr defTabSz="825500">
              <a:lnSpc>
                <a:spcPct val="80000"/>
              </a:lnSpc>
              <a:tabLst/>
              <a:defRPr spc="-79">
                <a:solidFill>
                  <a:schemeClr val="accent4"/>
                </a:solidFill>
                <a:latin typeface="Founders Grotesk"/>
                <a:ea typeface="Founders Grotesk"/>
                <a:cs typeface="Founders Grotesk"/>
                <a:sym typeface="Founders Grotesk"/>
              </a:defRPr>
            </a:lvl3pPr>
            <a:lvl4pPr defTabSz="825500">
              <a:lnSpc>
                <a:spcPct val="80000"/>
              </a:lnSpc>
              <a:tabLst/>
              <a:defRPr spc="-79">
                <a:solidFill>
                  <a:schemeClr val="accent4"/>
                </a:solidFill>
                <a:latin typeface="Founders Grotesk"/>
                <a:ea typeface="Founders Grotesk"/>
                <a:cs typeface="Founders Grotesk"/>
                <a:sym typeface="Founders Grotesk"/>
              </a:defRPr>
            </a:lvl4pPr>
            <a:lvl5pPr defTabSz="825500">
              <a:lnSpc>
                <a:spcPct val="80000"/>
              </a:lnSpc>
              <a:tabLst/>
              <a:defRPr spc="-79">
                <a:solidFill>
                  <a:schemeClr val="accent4"/>
                </a:solidFill>
                <a:latin typeface="Founders Grotesk"/>
                <a:ea typeface="Founders Grotesk"/>
                <a:cs typeface="Founders Grotesk"/>
                <a:sym typeface="Founders Grotesk"/>
              </a:defRPr>
            </a:lvl5pPr>
          </a:lstStyle>
          <a:p>
            <a:pPr/>
            <a:r>
              <a:t>Presentation Subtitle</a:t>
            </a:r>
          </a:p>
          <a:p>
            <a:pPr lvl="1"/>
            <a:r>
              <a:t/>
            </a:r>
          </a:p>
          <a:p>
            <a:pPr lvl="2"/>
            <a:r>
              <a:t/>
            </a:r>
          </a:p>
          <a:p>
            <a:pPr lvl="3"/>
            <a:r>
              <a:t/>
            </a:r>
          </a:p>
          <a:p>
            <a:pPr lvl="4"/>
            <a:r>
              <a:t/>
            </a:r>
          </a:p>
        </p:txBody>
      </p:sp>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p:spTree>
      <p:nvGrpSpPr>
        <p:cNvPr id="1" name=""/>
        <p:cNvGrpSpPr/>
        <p:nvPr/>
      </p:nvGrpSpPr>
      <p:grpSpPr>
        <a:xfrm>
          <a:off x="0" y="0"/>
          <a:ext cx="0" cy="0"/>
          <a:chOff x="0" y="0"/>
          <a:chExt cx="0" cy="0"/>
        </a:xfrm>
      </p:grpSpPr>
      <p:sp>
        <p:nvSpPr>
          <p:cNvPr id="24" name="Sea turtle swimming underwater"/>
          <p:cNvSpPr/>
          <p:nvPr>
            <p:ph type="pic" idx="21"/>
          </p:nvPr>
        </p:nvSpPr>
        <p:spPr>
          <a:xfrm>
            <a:off x="0" y="-3898900"/>
            <a:ext cx="28587700" cy="17636699"/>
          </a:xfrm>
          <a:prstGeom prst="rect">
            <a:avLst/>
          </a:prstGeom>
        </p:spPr>
        <p:txBody>
          <a:bodyPr lIns="91439" tIns="45719" rIns="91439" bIns="45719">
            <a:noAutofit/>
          </a:bodyPr>
          <a:lstStyle/>
          <a:p>
            <a:pPr/>
          </a:p>
        </p:txBody>
      </p:sp>
      <p:sp>
        <p:nvSpPr>
          <p:cNvPr id="25" name="Author and Date"/>
          <p:cNvSpPr txBox="1"/>
          <p:nvPr>
            <p:ph type="body" sz="quarter" idx="22" hasCustomPrompt="1"/>
          </p:nvPr>
        </p:nvSpPr>
        <p:spPr>
          <a:xfrm>
            <a:off x="571500" y="12269258"/>
            <a:ext cx="23241000" cy="555245"/>
          </a:xfrm>
          <a:prstGeom prst="rect">
            <a:avLst/>
          </a:prstGeom>
        </p:spPr>
        <p:txBody>
          <a:bodyPr/>
          <a:lstStyle>
            <a:lvl1pPr defTabSz="825500">
              <a:lnSpc>
                <a:spcPct val="100000"/>
              </a:lnSpc>
              <a:tabLst/>
              <a:defRPr b="1" cap="all" spc="168" sz="2800">
                <a:solidFill>
                  <a:srgbClr val="FFFFFF"/>
                </a:solidFill>
                <a:latin typeface="Founders Grotesk Condensed"/>
                <a:ea typeface="Founders Grotesk Condensed"/>
                <a:cs typeface="Founders Grotesk Condensed"/>
                <a:sym typeface="Founders Grotesk Condensed"/>
              </a:defRPr>
            </a:lvl1pPr>
          </a:lstStyle>
          <a:p>
            <a:pPr/>
            <a:r>
              <a:t>Author and Date</a:t>
            </a:r>
          </a:p>
        </p:txBody>
      </p:sp>
      <p:sp>
        <p:nvSpPr>
          <p:cNvPr id="26" name="Body Level One…"/>
          <p:cNvSpPr txBox="1"/>
          <p:nvPr>
            <p:ph type="body" sz="quarter" idx="1" hasCustomPrompt="1"/>
          </p:nvPr>
        </p:nvSpPr>
        <p:spPr>
          <a:xfrm>
            <a:off x="571500" y="853952"/>
            <a:ext cx="23241000" cy="2321049"/>
          </a:xfrm>
          <a:prstGeom prst="rect">
            <a:avLst/>
          </a:prstGeom>
        </p:spPr>
        <p:txBody>
          <a:bodyPr/>
          <a:lstStyle>
            <a:lvl1pPr defTabSz="825500">
              <a:lnSpc>
                <a:spcPct val="80000"/>
              </a:lnSpc>
              <a:tabLst/>
              <a:defRPr spc="-79">
                <a:solidFill>
                  <a:srgbClr val="FFFFFF"/>
                </a:solidFill>
                <a:latin typeface="Founders Grotesk"/>
                <a:ea typeface="Founders Grotesk"/>
                <a:cs typeface="Founders Grotesk"/>
                <a:sym typeface="Founders Grotesk"/>
              </a:defRPr>
            </a:lvl1pPr>
            <a:lvl2pPr defTabSz="825500">
              <a:lnSpc>
                <a:spcPct val="80000"/>
              </a:lnSpc>
              <a:tabLst/>
              <a:defRPr spc="-79">
                <a:solidFill>
                  <a:srgbClr val="FFFFFF"/>
                </a:solidFill>
                <a:latin typeface="Founders Grotesk"/>
                <a:ea typeface="Founders Grotesk"/>
                <a:cs typeface="Founders Grotesk"/>
                <a:sym typeface="Founders Grotesk"/>
              </a:defRPr>
            </a:lvl2pPr>
            <a:lvl3pPr defTabSz="825500">
              <a:lnSpc>
                <a:spcPct val="80000"/>
              </a:lnSpc>
              <a:tabLst/>
              <a:defRPr spc="-79">
                <a:solidFill>
                  <a:srgbClr val="FFFFFF"/>
                </a:solidFill>
                <a:latin typeface="Founders Grotesk"/>
                <a:ea typeface="Founders Grotesk"/>
                <a:cs typeface="Founders Grotesk"/>
                <a:sym typeface="Founders Grotesk"/>
              </a:defRPr>
            </a:lvl3pPr>
            <a:lvl4pPr defTabSz="825500">
              <a:lnSpc>
                <a:spcPct val="80000"/>
              </a:lnSpc>
              <a:tabLst/>
              <a:defRPr spc="-79">
                <a:solidFill>
                  <a:srgbClr val="FFFFFF"/>
                </a:solidFill>
                <a:latin typeface="Founders Grotesk"/>
                <a:ea typeface="Founders Grotesk"/>
                <a:cs typeface="Founders Grotesk"/>
                <a:sym typeface="Founders Grotesk"/>
              </a:defRPr>
            </a:lvl4pPr>
            <a:lvl5pPr defTabSz="825500">
              <a:lnSpc>
                <a:spcPct val="80000"/>
              </a:lnSpc>
              <a:tabLst/>
              <a:defRPr spc="-79">
                <a:solidFill>
                  <a:srgbClr val="FFFFFF"/>
                </a:solidFill>
                <a:latin typeface="Founders Grotesk"/>
                <a:ea typeface="Founders Grotesk"/>
                <a:cs typeface="Founders Grotesk"/>
                <a:sym typeface="Founders Grotesk"/>
              </a:defRPr>
            </a:lvl5pPr>
          </a:lstStyle>
          <a:p>
            <a:pPr/>
            <a:r>
              <a:t>Presentation Subtitle</a:t>
            </a:r>
          </a:p>
          <a:p>
            <a:pPr lvl="1"/>
            <a:r>
              <a:t/>
            </a:r>
          </a:p>
          <a:p>
            <a:pPr lvl="2"/>
            <a:r>
              <a:t/>
            </a:r>
          </a:p>
          <a:p>
            <a:pPr lvl="3"/>
            <a:r>
              <a:t/>
            </a:r>
          </a:p>
          <a:p>
            <a:pPr lvl="4"/>
            <a:r>
              <a:t/>
            </a:r>
          </a:p>
        </p:txBody>
      </p:sp>
      <p:sp>
        <p:nvSpPr>
          <p:cNvPr id="27" name="Line"/>
          <p:cNvSpPr/>
          <p:nvPr/>
        </p:nvSpPr>
        <p:spPr>
          <a:xfrm>
            <a:off x="635000" y="12192000"/>
            <a:ext cx="23114000" cy="0"/>
          </a:xfrm>
          <a:prstGeom prst="line">
            <a:avLst/>
          </a:prstGeom>
          <a:ln w="381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8" name="Line"/>
          <p:cNvSpPr/>
          <p:nvPr/>
        </p:nvSpPr>
        <p:spPr>
          <a:xfrm>
            <a:off x="634956" y="9475085"/>
            <a:ext cx="23114088"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9" name="Presentation Title"/>
          <p:cNvSpPr txBox="1"/>
          <p:nvPr>
            <p:ph type="title" hasCustomPrompt="1"/>
          </p:nvPr>
        </p:nvSpPr>
        <p:spPr>
          <a:xfrm>
            <a:off x="571500" y="9525000"/>
            <a:ext cx="23241000" cy="2641600"/>
          </a:xfrm>
          <a:prstGeom prst="rect">
            <a:avLst/>
          </a:prstGeom>
        </p:spPr>
        <p:txBody>
          <a:bodyPr/>
          <a:lstStyle>
            <a:lvl1pPr>
              <a:lnSpc>
                <a:spcPct val="70000"/>
              </a:lnSpc>
              <a:defRPr spc="-300" sz="15000">
                <a:solidFill>
                  <a:srgbClr val="FFFFFF"/>
                </a:solidFill>
                <a:latin typeface="+mn-lt"/>
                <a:ea typeface="+mn-ea"/>
                <a:cs typeface="+mn-cs"/>
                <a:sym typeface="Founders Grotesk Semibold"/>
              </a:defRPr>
            </a:lvl1pPr>
          </a:lstStyle>
          <a:p>
            <a:pPr/>
            <a:r>
              <a:t>Presentation Title</a:t>
            </a:r>
          </a:p>
        </p:txBody>
      </p:sp>
      <p:sp>
        <p:nvSpPr>
          <p:cNvPr id="30" name="Slide Number"/>
          <p:cNvSpPr txBox="1"/>
          <p:nvPr>
            <p:ph type="sldNum" sz="quarter" idx="2"/>
          </p:nvPr>
        </p:nvSpPr>
        <p:spPr>
          <a:xfrm>
            <a:off x="23431499" y="12824502"/>
            <a:ext cx="371756" cy="55524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Alt">
    <p:bg>
      <p:bgPr>
        <a:solidFill>
          <a:srgbClr val="FFFFFF"/>
        </a:solidFill>
      </p:bgPr>
    </p:bg>
    <p:spTree>
      <p:nvGrpSpPr>
        <p:cNvPr id="1" name=""/>
        <p:cNvGrpSpPr/>
        <p:nvPr/>
      </p:nvGrpSpPr>
      <p:grpSpPr>
        <a:xfrm>
          <a:off x="0" y="0"/>
          <a:ext cx="0" cy="0"/>
          <a:chOff x="0" y="0"/>
          <a:chExt cx="0" cy="0"/>
        </a:xfrm>
      </p:grpSpPr>
      <p:sp>
        <p:nvSpPr>
          <p:cNvPr id="37" name="Sea turtle swimming underwater with a school of fish"/>
          <p:cNvSpPr/>
          <p:nvPr>
            <p:ph type="pic" idx="21"/>
          </p:nvPr>
        </p:nvSpPr>
        <p:spPr>
          <a:xfrm>
            <a:off x="9626600" y="-1"/>
            <a:ext cx="21901492" cy="13716001"/>
          </a:xfrm>
          <a:prstGeom prst="rect">
            <a:avLst/>
          </a:prstGeom>
        </p:spPr>
        <p:txBody>
          <a:bodyPr lIns="91439" tIns="45719" rIns="91439" bIns="45719">
            <a:noAutofit/>
          </a:bodyPr>
          <a:lstStyle/>
          <a:p>
            <a:pPr/>
          </a:p>
        </p:txBody>
      </p:sp>
      <p:sp>
        <p:nvSpPr>
          <p:cNvPr id="38"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39"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40" name="Author and Date"/>
          <p:cNvSpPr txBox="1"/>
          <p:nvPr>
            <p:ph type="body" sz="quarter" idx="22" hasCustomPrompt="1"/>
          </p:nvPr>
        </p:nvSpPr>
        <p:spPr>
          <a:xfrm>
            <a:off x="571500" y="12269258"/>
            <a:ext cx="11049000" cy="555245"/>
          </a:xfrm>
          <a:prstGeom prst="rect">
            <a:avLst/>
          </a:prstGeom>
        </p:spPr>
        <p:txBody>
          <a:bodyPr/>
          <a:lstStyle>
            <a:lvl1pPr defTabSz="825500">
              <a:lnSpc>
                <a:spcPct val="100000"/>
              </a:lnSpc>
              <a:tabLst/>
              <a:defRPr b="1" cap="all" spc="168" sz="2800">
                <a:solidFill>
                  <a:schemeClr val="accent1"/>
                </a:solidFill>
                <a:latin typeface="Founders Grotesk Condensed"/>
                <a:ea typeface="Founders Grotesk Condensed"/>
                <a:cs typeface="Founders Grotesk Condensed"/>
                <a:sym typeface="Founders Grotesk Condensed"/>
              </a:defRPr>
            </a:lvl1pPr>
          </a:lstStyle>
          <a:p>
            <a:pPr/>
            <a:r>
              <a:t>Author and Date</a:t>
            </a:r>
          </a:p>
        </p:txBody>
      </p:sp>
      <p:sp>
        <p:nvSpPr>
          <p:cNvPr id="41" name="Slide Title"/>
          <p:cNvSpPr txBox="1"/>
          <p:nvPr>
            <p:ph type="title" hasCustomPrompt="1"/>
          </p:nvPr>
        </p:nvSpPr>
        <p:spPr>
          <a:xfrm>
            <a:off x="571500" y="4770137"/>
            <a:ext cx="11049000" cy="7036978"/>
          </a:xfrm>
          <a:prstGeom prst="rect">
            <a:avLst/>
          </a:prstGeom>
        </p:spPr>
        <p:txBody>
          <a:bodyPr/>
          <a:lstStyle>
            <a:lvl1pPr>
              <a:defRPr spc="-300" sz="15000">
                <a:solidFill>
                  <a:schemeClr val="accent1"/>
                </a:solidFill>
                <a:latin typeface="+mn-lt"/>
                <a:ea typeface="+mn-ea"/>
                <a:cs typeface="+mn-cs"/>
                <a:sym typeface="Founders Grotesk Semibold"/>
              </a:defRPr>
            </a:lvl1pPr>
          </a:lstStyle>
          <a:p>
            <a:pPr/>
            <a:r>
              <a:t>Slide Title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bg>
      <p:bgPr>
        <a:solidFill>
          <a:srgbClr val="FFFFFF"/>
        </a:solidFill>
      </p:bgPr>
    </p:bg>
    <p:spTree>
      <p:nvGrpSpPr>
        <p:cNvPr id="1" name=""/>
        <p:cNvGrpSpPr/>
        <p:nvPr/>
      </p:nvGrpSpPr>
      <p:grpSpPr>
        <a:xfrm>
          <a:off x="0" y="0"/>
          <a:ext cx="0" cy="0"/>
          <a:chOff x="0" y="0"/>
          <a:chExt cx="0" cy="0"/>
        </a:xfrm>
      </p:grpSpPr>
      <p:sp>
        <p:nvSpPr>
          <p:cNvPr id="49"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50"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51" name="Author and Date"/>
          <p:cNvSpPr txBox="1"/>
          <p:nvPr>
            <p:ph type="body" sz="quarter" idx="21" hasCustomPrompt="1"/>
          </p:nvPr>
        </p:nvSpPr>
        <p:spPr>
          <a:xfrm>
            <a:off x="571500" y="12269258"/>
            <a:ext cx="23241000" cy="555245"/>
          </a:xfrm>
          <a:prstGeom prst="rect">
            <a:avLst/>
          </a:prstGeom>
        </p:spPr>
        <p:txBody>
          <a:bodyPr/>
          <a:lstStyle>
            <a:lvl1pPr defTabSz="825500">
              <a:lnSpc>
                <a:spcPct val="100000"/>
              </a:lnSpc>
              <a:tabLst/>
              <a:defRPr b="1" cap="all" spc="168" sz="2800">
                <a:solidFill>
                  <a:schemeClr val="accent1"/>
                </a:solidFill>
                <a:latin typeface="Founders Grotesk Condensed"/>
                <a:ea typeface="Founders Grotesk Condensed"/>
                <a:cs typeface="Founders Grotesk Condensed"/>
                <a:sym typeface="Founders Grotesk Condensed"/>
              </a:defRPr>
            </a:lvl1pPr>
          </a:lstStyle>
          <a:p>
            <a:pPr/>
            <a:r>
              <a:t>Author and Date</a:t>
            </a:r>
          </a:p>
        </p:txBody>
      </p:sp>
      <p:sp>
        <p:nvSpPr>
          <p:cNvPr id="52" name="Body Level One…"/>
          <p:cNvSpPr txBox="1"/>
          <p:nvPr>
            <p:ph type="body" idx="1" hasCustomPrompt="1"/>
          </p:nvPr>
        </p:nvSpPr>
        <p:spPr>
          <a:xfrm>
            <a:off x="571500" y="3904441"/>
            <a:ext cx="23241000" cy="7697009"/>
          </a:xfrm>
          <a:prstGeom prst="rect">
            <a:avLst/>
          </a:prstGeom>
        </p:spPr>
        <p:txBody>
          <a:bodyPr/>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53" name="Slide Title"/>
          <p:cNvSpPr txBox="1"/>
          <p:nvPr>
            <p:ph type="title" hasCustomPrompt="1"/>
          </p:nvPr>
        </p:nvSpPr>
        <p:spPr>
          <a:xfrm>
            <a:off x="571500" y="652482"/>
            <a:ext cx="23241000" cy="1951018"/>
          </a:xfrm>
          <a:prstGeom prst="rect">
            <a:avLst/>
          </a:prstGeom>
        </p:spPr>
        <p:txBody>
          <a:bodyPr/>
          <a:lstStyle>
            <a:lvl1pPr>
              <a:lnSpc>
                <a:spcPct val="60000"/>
              </a:lnSpc>
              <a:defRPr spc="-239" sz="12000">
                <a:solidFill>
                  <a:schemeClr val="accent1"/>
                </a:solidFill>
                <a:latin typeface="+mn-lt"/>
                <a:ea typeface="+mn-ea"/>
                <a:cs typeface="+mn-cs"/>
                <a:sym typeface="Founders Grotesk Semibold"/>
              </a:defRPr>
            </a:lvl1pPr>
          </a:lstStyle>
          <a:p>
            <a:pPr/>
            <a:r>
              <a:t>Slide Title</a:t>
            </a:r>
          </a:p>
        </p:txBody>
      </p:sp>
      <p:sp>
        <p:nvSpPr>
          <p:cNvPr id="54" name="Slide Number"/>
          <p:cNvSpPr txBox="1"/>
          <p:nvPr>
            <p:ph type="sldNum" sz="quarter" idx="2"/>
          </p:nvPr>
        </p:nvSpPr>
        <p:spPr>
          <a:xfrm>
            <a:off x="23436122" y="12826999"/>
            <a:ext cx="371756" cy="555245"/>
          </a:xfrm>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bg>
      <p:bgPr>
        <a:solidFill>
          <a:srgbClr val="FFFFFF"/>
        </a:solidFill>
      </p:bgPr>
    </p:bg>
    <p:spTree>
      <p:nvGrpSpPr>
        <p:cNvPr id="1" name=""/>
        <p:cNvGrpSpPr/>
        <p:nvPr/>
      </p:nvGrpSpPr>
      <p:grpSpPr>
        <a:xfrm>
          <a:off x="0" y="0"/>
          <a:ext cx="0" cy="0"/>
          <a:chOff x="0" y="0"/>
          <a:chExt cx="0" cy="0"/>
        </a:xfrm>
      </p:grpSpPr>
      <p:sp>
        <p:nvSpPr>
          <p:cNvPr id="61" name="Line"/>
          <p:cNvSpPr/>
          <p:nvPr/>
        </p:nvSpPr>
        <p:spPr>
          <a:xfrm>
            <a:off x="635000" y="12192000"/>
            <a:ext cx="23118143"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62"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63" name="Body Level One…"/>
          <p:cNvSpPr txBox="1"/>
          <p:nvPr>
            <p:ph type="body" idx="1" hasCustomPrompt="1"/>
          </p:nvPr>
        </p:nvSpPr>
        <p:spPr>
          <a:xfrm>
            <a:off x="571500" y="3898900"/>
            <a:ext cx="23241000" cy="7696200"/>
          </a:xfrm>
          <a:prstGeom prst="rect">
            <a:avLst/>
          </a:prstGeom>
        </p:spPr>
        <p:txBody>
          <a:bodyPr numCol="2" spcCol="1162050"/>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64"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bg>
      <p:bgPr>
        <a:solidFill>
          <a:srgbClr val="FFFFFF"/>
        </a:solidFill>
      </p:bgPr>
    </p:bg>
    <p:spTree>
      <p:nvGrpSpPr>
        <p:cNvPr id="1" name=""/>
        <p:cNvGrpSpPr/>
        <p:nvPr/>
      </p:nvGrpSpPr>
      <p:grpSpPr>
        <a:xfrm>
          <a:off x="0" y="0"/>
          <a:ext cx="0" cy="0"/>
          <a:chOff x="0" y="0"/>
          <a:chExt cx="0" cy="0"/>
        </a:xfrm>
      </p:grpSpPr>
      <p:sp>
        <p:nvSpPr>
          <p:cNvPr id="71" name="Slide Subtitle"/>
          <p:cNvSpPr txBox="1"/>
          <p:nvPr>
            <p:ph type="body" sz="quarter" idx="21" hasCustomPrompt="1"/>
          </p:nvPr>
        </p:nvSpPr>
        <p:spPr>
          <a:xfrm>
            <a:off x="13157200" y="1852248"/>
            <a:ext cx="10256838" cy="1310641"/>
          </a:xfrm>
          <a:prstGeom prst="rect">
            <a:avLst/>
          </a:prstGeom>
        </p:spPr>
        <p:txBody>
          <a:bodyPr anchor="ctr"/>
          <a:lstStyle>
            <a:lvl1pPr defTabSz="817244">
              <a:lnSpc>
                <a:spcPct val="80000"/>
              </a:lnSpc>
              <a:tabLst/>
              <a:defRPr spc="-79" sz="7919">
                <a:solidFill>
                  <a:schemeClr val="accent1"/>
                </a:solidFill>
                <a:latin typeface="Founders Grotesk"/>
                <a:ea typeface="Founders Grotesk"/>
                <a:cs typeface="Founders Grotesk"/>
                <a:sym typeface="Founders Grotesk"/>
              </a:defRPr>
            </a:lvl1pPr>
          </a:lstStyle>
          <a:p>
            <a:pPr/>
            <a:r>
              <a:t>Slide Subtitle</a:t>
            </a:r>
          </a:p>
        </p:txBody>
      </p:sp>
      <p:sp>
        <p:nvSpPr>
          <p:cNvPr id="72" name="Blue-footed booby bird on sand"/>
          <p:cNvSpPr/>
          <p:nvPr>
            <p:ph type="pic" idx="22"/>
          </p:nvPr>
        </p:nvSpPr>
        <p:spPr>
          <a:xfrm>
            <a:off x="0" y="-671784"/>
            <a:ext cx="12196747" cy="15059595"/>
          </a:xfrm>
          <a:prstGeom prst="rect">
            <a:avLst/>
          </a:prstGeom>
        </p:spPr>
        <p:txBody>
          <a:bodyPr lIns="91439" tIns="45719" rIns="91439" bIns="45719">
            <a:noAutofit/>
          </a:bodyPr>
          <a:lstStyle/>
          <a:p>
            <a:pPr/>
          </a:p>
        </p:txBody>
      </p:sp>
      <p:sp>
        <p:nvSpPr>
          <p:cNvPr id="73"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74"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75" name="Slide Title"/>
          <p:cNvSpPr txBox="1"/>
          <p:nvPr>
            <p:ph type="title" hasCustomPrompt="1"/>
          </p:nvPr>
        </p:nvSpPr>
        <p:spPr>
          <a:xfrm>
            <a:off x="13157200" y="864810"/>
            <a:ext cx="10256838" cy="1308101"/>
          </a:xfrm>
          <a:prstGeom prst="rect">
            <a:avLst/>
          </a:prstGeom>
        </p:spPr>
        <p:txBody>
          <a:bodyPr anchor="b"/>
          <a:lstStyle>
            <a:lvl1pPr>
              <a:defRPr spc="0">
                <a:solidFill>
                  <a:schemeClr val="accent1"/>
                </a:solidFill>
                <a:latin typeface="+mn-lt"/>
                <a:ea typeface="+mn-ea"/>
                <a:cs typeface="+mn-cs"/>
                <a:sym typeface="Founders Grotesk Semibold"/>
              </a:defRPr>
            </a:lvl1pPr>
          </a:lstStyle>
          <a:p>
            <a:pPr/>
            <a:r>
              <a:t>Slide Title </a:t>
            </a:r>
          </a:p>
        </p:txBody>
      </p:sp>
      <p:sp>
        <p:nvSpPr>
          <p:cNvPr id="76" name="Body Level One…"/>
          <p:cNvSpPr txBox="1"/>
          <p:nvPr>
            <p:ph type="body" sz="half" idx="1" hasCustomPrompt="1"/>
          </p:nvPr>
        </p:nvSpPr>
        <p:spPr>
          <a:xfrm>
            <a:off x="13157200" y="3904441"/>
            <a:ext cx="10256838" cy="7303309"/>
          </a:xfrm>
          <a:prstGeom prst="rect">
            <a:avLst/>
          </a:prstGeom>
        </p:spPr>
        <p:txBody>
          <a:bodyPr/>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7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Live Video Small">
    <p:bg>
      <p:bgPr>
        <a:solidFill>
          <a:srgbClr val="FFFFFF"/>
        </a:solidFill>
      </p:bgPr>
    </p:bg>
    <p:spTree>
      <p:nvGrpSpPr>
        <p:cNvPr id="1" name=""/>
        <p:cNvGrpSpPr/>
        <p:nvPr/>
      </p:nvGrpSpPr>
      <p:grpSpPr>
        <a:xfrm>
          <a:off x="0" y="0"/>
          <a:ext cx="0" cy="0"/>
          <a:chOff x="0" y="0"/>
          <a:chExt cx="0" cy="0"/>
        </a:xfrm>
      </p:grpSpPr>
      <p:sp>
        <p:nvSpPr>
          <p:cNvPr id="84" name="Slide Subtitle"/>
          <p:cNvSpPr txBox="1"/>
          <p:nvPr>
            <p:ph type="body" sz="quarter" idx="21" hasCustomPrompt="1"/>
          </p:nvPr>
        </p:nvSpPr>
        <p:spPr>
          <a:xfrm>
            <a:off x="13157200" y="1852248"/>
            <a:ext cx="10256838" cy="1310641"/>
          </a:xfrm>
          <a:prstGeom prst="rect">
            <a:avLst/>
          </a:prstGeom>
        </p:spPr>
        <p:txBody>
          <a:bodyPr anchor="ctr"/>
          <a:lstStyle>
            <a:lvl1pPr defTabSz="817244">
              <a:lnSpc>
                <a:spcPct val="80000"/>
              </a:lnSpc>
              <a:tabLst/>
              <a:defRPr spc="-79" sz="7919">
                <a:solidFill>
                  <a:schemeClr val="accent1"/>
                </a:solidFill>
                <a:latin typeface="Founders Grotesk"/>
                <a:ea typeface="Founders Grotesk"/>
                <a:cs typeface="Founders Grotesk"/>
                <a:sym typeface="Founders Grotesk"/>
              </a:defRPr>
            </a:lvl1pPr>
          </a:lstStyle>
          <a:p>
            <a:pPr/>
            <a:r>
              <a:t>Slide Subtitle</a:t>
            </a:r>
          </a:p>
        </p:txBody>
      </p:sp>
      <p:sp>
        <p:nvSpPr>
          <p:cNvPr id="85"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86"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87" name="Slide Title"/>
          <p:cNvSpPr txBox="1"/>
          <p:nvPr>
            <p:ph type="title" hasCustomPrompt="1"/>
          </p:nvPr>
        </p:nvSpPr>
        <p:spPr>
          <a:xfrm>
            <a:off x="13157200" y="864810"/>
            <a:ext cx="10256838" cy="1308101"/>
          </a:xfrm>
          <a:prstGeom prst="rect">
            <a:avLst/>
          </a:prstGeom>
        </p:spPr>
        <p:txBody>
          <a:bodyPr anchor="b"/>
          <a:lstStyle>
            <a:lvl1pPr>
              <a:defRPr spc="0">
                <a:solidFill>
                  <a:schemeClr val="accent1"/>
                </a:solidFill>
                <a:latin typeface="+mn-lt"/>
                <a:ea typeface="+mn-ea"/>
                <a:cs typeface="+mn-cs"/>
                <a:sym typeface="Founders Grotesk Semibold"/>
              </a:defRPr>
            </a:lvl1pPr>
          </a:lstStyle>
          <a:p>
            <a:pPr/>
            <a:r>
              <a:t>Slide Title </a:t>
            </a:r>
          </a:p>
        </p:txBody>
      </p:sp>
      <p:sp>
        <p:nvSpPr>
          <p:cNvPr id="88" name="Body Level One…"/>
          <p:cNvSpPr txBox="1"/>
          <p:nvPr>
            <p:ph type="body" sz="half" idx="1" hasCustomPrompt="1"/>
          </p:nvPr>
        </p:nvSpPr>
        <p:spPr>
          <a:xfrm>
            <a:off x="13157200" y="3904441"/>
            <a:ext cx="10256838" cy="7303309"/>
          </a:xfrm>
          <a:prstGeom prst="rect">
            <a:avLst/>
          </a:prstGeom>
        </p:spPr>
        <p:txBody>
          <a:bodyPr/>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89"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Live Video Large">
    <p:bg>
      <p:bgPr>
        <a:solidFill>
          <a:srgbClr val="FFFFFF"/>
        </a:solidFill>
      </p:bgPr>
    </p:bg>
    <p:spTree>
      <p:nvGrpSpPr>
        <p:cNvPr id="1" name=""/>
        <p:cNvGrpSpPr/>
        <p:nvPr/>
      </p:nvGrpSpPr>
      <p:grpSpPr>
        <a:xfrm>
          <a:off x="0" y="0"/>
          <a:ext cx="0" cy="0"/>
          <a:chOff x="0" y="0"/>
          <a:chExt cx="0" cy="0"/>
        </a:xfrm>
      </p:grpSpPr>
      <p:sp>
        <p:nvSpPr>
          <p:cNvPr id="96" name="Slide Subtitle"/>
          <p:cNvSpPr txBox="1"/>
          <p:nvPr>
            <p:ph type="body" sz="quarter" idx="21" hasCustomPrompt="1"/>
          </p:nvPr>
        </p:nvSpPr>
        <p:spPr>
          <a:xfrm>
            <a:off x="13157200" y="1852248"/>
            <a:ext cx="10256838" cy="1310641"/>
          </a:xfrm>
          <a:prstGeom prst="rect">
            <a:avLst/>
          </a:prstGeom>
        </p:spPr>
        <p:txBody>
          <a:bodyPr anchor="ctr"/>
          <a:lstStyle>
            <a:lvl1pPr defTabSz="817244">
              <a:lnSpc>
                <a:spcPct val="80000"/>
              </a:lnSpc>
              <a:tabLst/>
              <a:defRPr spc="-79" sz="7919">
                <a:solidFill>
                  <a:schemeClr val="accent1"/>
                </a:solidFill>
                <a:latin typeface="Founders Grotesk"/>
                <a:ea typeface="Founders Grotesk"/>
                <a:cs typeface="Founders Grotesk"/>
                <a:sym typeface="Founders Grotesk"/>
              </a:defRPr>
            </a:lvl1pPr>
          </a:lstStyle>
          <a:p>
            <a:pPr/>
            <a:r>
              <a:t>Slide Subtitle</a:t>
            </a:r>
          </a:p>
        </p:txBody>
      </p:sp>
      <p:sp>
        <p:nvSpPr>
          <p:cNvPr id="97" name="Line"/>
          <p:cNvSpPr/>
          <p:nvPr/>
        </p:nvSpPr>
        <p:spPr>
          <a:xfrm>
            <a:off x="12196142" y="12192000"/>
            <a:ext cx="11552858"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98" name="Line"/>
          <p:cNvSpPr/>
          <p:nvPr/>
        </p:nvSpPr>
        <p:spPr>
          <a:xfrm>
            <a:off x="12192000" y="692907"/>
            <a:ext cx="11561143"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99" name="Slide Title"/>
          <p:cNvSpPr txBox="1"/>
          <p:nvPr>
            <p:ph type="title" hasCustomPrompt="1"/>
          </p:nvPr>
        </p:nvSpPr>
        <p:spPr>
          <a:xfrm>
            <a:off x="13157200" y="864810"/>
            <a:ext cx="10256838" cy="1308101"/>
          </a:xfrm>
          <a:prstGeom prst="rect">
            <a:avLst/>
          </a:prstGeom>
        </p:spPr>
        <p:txBody>
          <a:bodyPr anchor="b"/>
          <a:lstStyle>
            <a:lvl1pPr>
              <a:defRPr spc="0">
                <a:solidFill>
                  <a:schemeClr val="accent1"/>
                </a:solidFill>
                <a:latin typeface="+mn-lt"/>
                <a:ea typeface="+mn-ea"/>
                <a:cs typeface="+mn-cs"/>
                <a:sym typeface="Founders Grotesk Semibold"/>
              </a:defRPr>
            </a:lvl1pPr>
          </a:lstStyle>
          <a:p>
            <a:pPr/>
            <a:r>
              <a:t>Slide Title </a:t>
            </a:r>
          </a:p>
        </p:txBody>
      </p:sp>
      <p:sp>
        <p:nvSpPr>
          <p:cNvPr id="100" name="Body Level One…"/>
          <p:cNvSpPr txBox="1"/>
          <p:nvPr>
            <p:ph type="body" sz="half" idx="1" hasCustomPrompt="1"/>
          </p:nvPr>
        </p:nvSpPr>
        <p:spPr>
          <a:xfrm>
            <a:off x="13157200" y="3904441"/>
            <a:ext cx="10256838" cy="7303309"/>
          </a:xfrm>
          <a:prstGeom prst="rect">
            <a:avLst/>
          </a:prstGeom>
        </p:spPr>
        <p:txBody>
          <a:bodyPr/>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101"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p:bg>
      <p:bgPr>
        <a:solidFill>
          <a:schemeClr val="accent3">
            <a:hueOff val="513816"/>
            <a:satOff val="9467"/>
            <a:lumOff val="17481"/>
          </a:schemeClr>
        </a:solidFill>
      </p:bgPr>
    </p:bg>
    <p:spTree>
      <p:nvGrpSpPr>
        <p:cNvPr id="1" name=""/>
        <p:cNvGrpSpPr/>
        <p:nvPr/>
      </p:nvGrpSpPr>
      <p:grpSpPr>
        <a:xfrm>
          <a:off x="0" y="0"/>
          <a:ext cx="0" cy="0"/>
          <a:chOff x="0" y="0"/>
          <a:chExt cx="0" cy="0"/>
        </a:xfrm>
      </p:grpSpPr>
      <p:sp>
        <p:nvSpPr>
          <p:cNvPr id="108" name="Line"/>
          <p:cNvSpPr/>
          <p:nvPr/>
        </p:nvSpPr>
        <p:spPr>
          <a:xfrm>
            <a:off x="635000" y="12192000"/>
            <a:ext cx="23114000" cy="0"/>
          </a:xfrm>
          <a:prstGeom prst="line">
            <a:avLst/>
          </a:prstGeom>
          <a:ln w="38100">
            <a:solidFill>
              <a:schemeClr val="accent1"/>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09" name="Line"/>
          <p:cNvSpPr/>
          <p:nvPr/>
        </p:nvSpPr>
        <p:spPr>
          <a:xfrm>
            <a:off x="635000" y="9443335"/>
            <a:ext cx="23114000" cy="1"/>
          </a:xfrm>
          <a:prstGeom prst="line">
            <a:avLst/>
          </a:prstGeom>
          <a:ln w="114300">
            <a:solidFill>
              <a:schemeClr val="accent1"/>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10" name="Section Title"/>
          <p:cNvSpPr txBox="1"/>
          <p:nvPr>
            <p:ph type="title" hasCustomPrompt="1"/>
          </p:nvPr>
        </p:nvSpPr>
        <p:spPr>
          <a:xfrm>
            <a:off x="571500" y="9530979"/>
            <a:ext cx="23241000" cy="2019301"/>
          </a:xfrm>
          <a:prstGeom prst="rect">
            <a:avLst/>
          </a:prstGeom>
        </p:spPr>
        <p:txBody>
          <a:bodyPr anchor="b"/>
          <a:lstStyle>
            <a:lvl1pPr>
              <a:lnSpc>
                <a:spcPct val="70000"/>
              </a:lnSpc>
              <a:defRPr spc="-300" sz="15000">
                <a:solidFill>
                  <a:schemeClr val="accent1"/>
                </a:solidFill>
                <a:latin typeface="+mn-lt"/>
                <a:ea typeface="+mn-ea"/>
                <a:cs typeface="+mn-cs"/>
                <a:sym typeface="Founders Grotesk Semibold"/>
              </a:defRPr>
            </a:lvl1pPr>
          </a:lstStyle>
          <a:p>
            <a:pPr/>
            <a:r>
              <a:t>Section Title</a:t>
            </a:r>
          </a:p>
        </p:txBody>
      </p:sp>
      <p:sp>
        <p:nvSpPr>
          <p:cNvPr id="111"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sp>
        <p:nvSpPr>
          <p:cNvPr id="118"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19"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20" name="Slide Title"/>
          <p:cNvSpPr txBox="1"/>
          <p:nvPr>
            <p:ph type="title" hasCustomPrompt="1"/>
          </p:nvPr>
        </p:nvSpPr>
        <p:spPr>
          <a:xfrm>
            <a:off x="571500" y="715982"/>
            <a:ext cx="23241000" cy="1951018"/>
          </a:xfrm>
          <a:prstGeom prst="rect">
            <a:avLst/>
          </a:prstGeom>
        </p:spPr>
        <p:txBody>
          <a:bodyPr/>
          <a:lstStyle>
            <a:lvl1pPr>
              <a:lnSpc>
                <a:spcPct val="60000"/>
              </a:lnSpc>
              <a:defRPr spc="-239" sz="12000">
                <a:solidFill>
                  <a:schemeClr val="accent1"/>
                </a:solidFill>
                <a:latin typeface="+mn-lt"/>
                <a:ea typeface="+mn-ea"/>
                <a:cs typeface="+mn-cs"/>
                <a:sym typeface="Founders Grotesk Semibold"/>
              </a:defRPr>
            </a:lvl1pPr>
          </a:lstStyle>
          <a:p>
            <a:pPr/>
            <a:r>
              <a:t>Slide Title </a:t>
            </a:r>
          </a:p>
        </p:txBody>
      </p:sp>
      <p:sp>
        <p:nvSpPr>
          <p:cNvPr id="121"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28" name="Agenda Title"/>
          <p:cNvSpPr txBox="1"/>
          <p:nvPr>
            <p:ph type="title" hasCustomPrompt="1"/>
          </p:nvPr>
        </p:nvSpPr>
        <p:spPr>
          <a:prstGeom prst="rect">
            <a:avLst/>
          </a:prstGeom>
        </p:spPr>
        <p:txBody>
          <a:bodyPr/>
          <a:lstStyle/>
          <a:p>
            <a:pPr/>
            <a:r>
              <a:t>Agenda Title</a:t>
            </a:r>
          </a:p>
        </p:txBody>
      </p:sp>
      <p:sp>
        <p:nvSpPr>
          <p:cNvPr id="129" name="Body Level One…"/>
          <p:cNvSpPr txBox="1"/>
          <p:nvPr>
            <p:ph type="body" idx="1" hasCustomPrompt="1"/>
          </p:nvPr>
        </p:nvSpPr>
        <p:spPr>
          <a:prstGeom prst="rect">
            <a:avLst/>
          </a:prstGeom>
        </p:spPr>
        <p:txBody>
          <a:bodyPr/>
          <a:lstStyle/>
          <a:p>
            <a:pPr/>
            <a:r>
              <a:t>Agenda Topics</a:t>
            </a:r>
          </a:p>
          <a:p>
            <a:pPr lvl="1"/>
            <a:r>
              <a:t/>
            </a:r>
          </a:p>
          <a:p>
            <a:pPr lvl="2"/>
            <a:r>
              <a:t/>
            </a:r>
          </a:p>
          <a:p>
            <a:pPr lvl="3"/>
            <a:r>
              <a:t/>
            </a:r>
          </a:p>
          <a:p>
            <a:pPr lvl="4"/>
            <a:r>
              <a:t/>
            </a:r>
          </a:p>
        </p:txBody>
      </p:sp>
      <p:sp>
        <p:nvSpPr>
          <p:cNvPr id="1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tatement">
    <p:bg>
      <p:bgPr>
        <a:solidFill>
          <a:srgbClr val="FFFFFF"/>
        </a:solidFill>
      </p:bgPr>
    </p:bg>
    <p:spTree>
      <p:nvGrpSpPr>
        <p:cNvPr id="1" name=""/>
        <p:cNvGrpSpPr/>
        <p:nvPr/>
      </p:nvGrpSpPr>
      <p:grpSpPr>
        <a:xfrm>
          <a:off x="0" y="0"/>
          <a:ext cx="0" cy="0"/>
          <a:chOff x="0" y="0"/>
          <a:chExt cx="0" cy="0"/>
        </a:xfrm>
      </p:grpSpPr>
      <p:sp>
        <p:nvSpPr>
          <p:cNvPr id="137"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38"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39" name="Body Level One…"/>
          <p:cNvSpPr txBox="1"/>
          <p:nvPr>
            <p:ph type="body" sz="half" idx="1" hasCustomPrompt="1"/>
          </p:nvPr>
        </p:nvSpPr>
        <p:spPr>
          <a:xfrm>
            <a:off x="571500" y="3898900"/>
            <a:ext cx="23236826" cy="5499100"/>
          </a:xfrm>
          <a:prstGeom prst="rect">
            <a:avLst/>
          </a:prstGeom>
        </p:spPr>
        <p:txBody>
          <a:bodyPr anchor="ctr"/>
          <a:lstStyle>
            <a:lvl1pPr defTabSz="825500">
              <a:lnSpc>
                <a:spcPct val="100000"/>
              </a:lnSpc>
              <a:tabLst/>
              <a:defRPr spc="-239" sz="12000">
                <a:solidFill>
                  <a:schemeClr val="accent1"/>
                </a:solidFill>
                <a:latin typeface="Founders Grotesk"/>
                <a:ea typeface="Founders Grotesk"/>
                <a:cs typeface="Founders Grotesk"/>
                <a:sym typeface="Founders Grotesk"/>
              </a:defRPr>
            </a:lvl1pPr>
            <a:lvl2pPr defTabSz="825500">
              <a:lnSpc>
                <a:spcPct val="100000"/>
              </a:lnSpc>
              <a:tabLst/>
              <a:defRPr spc="-239" sz="12000">
                <a:solidFill>
                  <a:schemeClr val="accent1"/>
                </a:solidFill>
                <a:latin typeface="Founders Grotesk"/>
                <a:ea typeface="Founders Grotesk"/>
                <a:cs typeface="Founders Grotesk"/>
                <a:sym typeface="Founders Grotesk"/>
              </a:defRPr>
            </a:lvl2pPr>
            <a:lvl3pPr defTabSz="825500">
              <a:lnSpc>
                <a:spcPct val="100000"/>
              </a:lnSpc>
              <a:tabLst/>
              <a:defRPr spc="-239" sz="12000">
                <a:solidFill>
                  <a:schemeClr val="accent1"/>
                </a:solidFill>
                <a:latin typeface="Founders Grotesk"/>
                <a:ea typeface="Founders Grotesk"/>
                <a:cs typeface="Founders Grotesk"/>
                <a:sym typeface="Founders Grotesk"/>
              </a:defRPr>
            </a:lvl3pPr>
            <a:lvl4pPr defTabSz="825500">
              <a:lnSpc>
                <a:spcPct val="100000"/>
              </a:lnSpc>
              <a:tabLst/>
              <a:defRPr spc="-239" sz="12000">
                <a:solidFill>
                  <a:schemeClr val="accent1"/>
                </a:solidFill>
                <a:latin typeface="Founders Grotesk"/>
                <a:ea typeface="Founders Grotesk"/>
                <a:cs typeface="Founders Grotesk"/>
                <a:sym typeface="Founders Grotesk"/>
              </a:defRPr>
            </a:lvl4pPr>
            <a:lvl5pPr defTabSz="825500">
              <a:lnSpc>
                <a:spcPct val="100000"/>
              </a:lnSpc>
              <a:tabLst/>
              <a:defRPr spc="-239" sz="12000">
                <a:solidFill>
                  <a:schemeClr val="accent1"/>
                </a:solidFill>
                <a:latin typeface="Founders Grotesk"/>
                <a:ea typeface="Founders Grotesk"/>
                <a:cs typeface="Founders Grotesk"/>
                <a:sym typeface="Founders Grotesk"/>
              </a:defRPr>
            </a:lvl5pPr>
          </a:lstStyle>
          <a:p>
            <a:pPr/>
            <a:r>
              <a:t>Statement</a:t>
            </a:r>
          </a:p>
          <a:p>
            <a:pPr lvl="1"/>
            <a:r>
              <a:t/>
            </a:r>
          </a:p>
          <a:p>
            <a:pPr lvl="2"/>
            <a:r>
              <a:t/>
            </a:r>
          </a:p>
          <a:p>
            <a:pPr lvl="3"/>
            <a:r>
              <a:t/>
            </a:r>
          </a:p>
          <a:p>
            <a:pPr lvl="4"/>
            <a:r>
              <a:t/>
            </a:r>
          </a:p>
        </p:txBody>
      </p:sp>
      <p:sp>
        <p:nvSpPr>
          <p:cNvPr id="140"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Fact">
    <p:bg>
      <p:bgPr>
        <a:solidFill>
          <a:srgbClr val="C3D9E0"/>
        </a:solidFill>
      </p:bgPr>
    </p:bg>
    <p:spTree>
      <p:nvGrpSpPr>
        <p:cNvPr id="1" name=""/>
        <p:cNvGrpSpPr/>
        <p:nvPr/>
      </p:nvGrpSpPr>
      <p:grpSpPr>
        <a:xfrm>
          <a:off x="0" y="0"/>
          <a:ext cx="0" cy="0"/>
          <a:chOff x="0" y="0"/>
          <a:chExt cx="0" cy="0"/>
        </a:xfrm>
      </p:grpSpPr>
      <p:sp>
        <p:nvSpPr>
          <p:cNvPr id="147" name="Body Level One…"/>
          <p:cNvSpPr txBox="1"/>
          <p:nvPr>
            <p:ph type="body" idx="1" hasCustomPrompt="1"/>
          </p:nvPr>
        </p:nvSpPr>
        <p:spPr>
          <a:xfrm>
            <a:off x="634999" y="1346200"/>
            <a:ext cx="23241001" cy="8451368"/>
          </a:xfrm>
          <a:prstGeom prst="rect">
            <a:avLst/>
          </a:prstGeom>
        </p:spPr>
        <p:txBody>
          <a:bodyPr anchor="b"/>
          <a:lstStyle>
            <a:lvl1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1pPr>
            <a:lvl2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2pPr>
            <a:lvl3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3pPr>
            <a:lvl4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4pPr>
            <a:lvl5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5pPr>
          </a:lstStyle>
          <a:p>
            <a:pPr/>
            <a:r>
              <a:t>100%</a:t>
            </a:r>
          </a:p>
          <a:p>
            <a:pPr lvl="1"/>
            <a:r>
              <a:t/>
            </a:r>
          </a:p>
          <a:p>
            <a:pPr lvl="2"/>
            <a:r>
              <a:t/>
            </a:r>
          </a:p>
          <a:p>
            <a:pPr lvl="3"/>
            <a:r>
              <a:t/>
            </a:r>
          </a:p>
          <a:p>
            <a:pPr lvl="4"/>
            <a:r>
              <a:t/>
            </a:r>
          </a:p>
        </p:txBody>
      </p:sp>
      <p:sp>
        <p:nvSpPr>
          <p:cNvPr id="148" name="Fact information"/>
          <p:cNvSpPr txBox="1"/>
          <p:nvPr>
            <p:ph type="body" sz="quarter" idx="21" hasCustomPrompt="1"/>
          </p:nvPr>
        </p:nvSpPr>
        <p:spPr>
          <a:xfrm>
            <a:off x="635000" y="9170947"/>
            <a:ext cx="23241000" cy="932816"/>
          </a:xfrm>
          <a:prstGeom prst="rect">
            <a:avLst/>
          </a:prstGeom>
        </p:spPr>
        <p:txBody>
          <a:bodyPr/>
          <a:lstStyle>
            <a:lvl1pPr defTabSz="817244">
              <a:lnSpc>
                <a:spcPct val="80000"/>
              </a:lnSpc>
              <a:tabLst/>
              <a:defRPr spc="-54" sz="5445">
                <a:solidFill>
                  <a:schemeClr val="accent1"/>
                </a:solidFill>
              </a:defRPr>
            </a:lvl1pPr>
          </a:lstStyle>
          <a:p>
            <a:pPr/>
            <a:r>
              <a:t>Fact information</a:t>
            </a:r>
          </a:p>
        </p:txBody>
      </p:sp>
      <p:sp>
        <p:nvSpPr>
          <p:cNvPr id="149" name="Line"/>
          <p:cNvSpPr/>
          <p:nvPr/>
        </p:nvSpPr>
        <p:spPr>
          <a:xfrm>
            <a:off x="635000" y="12192000"/>
            <a:ext cx="23118143" cy="0"/>
          </a:xfrm>
          <a:prstGeom prst="line">
            <a:avLst/>
          </a:prstGeom>
          <a:ln w="38100">
            <a:solidFill>
              <a:schemeClr val="accent1">
                <a:hueOff val="-42304"/>
                <a:satOff val="23749"/>
                <a:lumOff val="-45745"/>
              </a:schemeClr>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50" name="Line"/>
          <p:cNvSpPr/>
          <p:nvPr/>
        </p:nvSpPr>
        <p:spPr>
          <a:xfrm>
            <a:off x="639142" y="692907"/>
            <a:ext cx="23114001" cy="1"/>
          </a:xfrm>
          <a:prstGeom prst="line">
            <a:avLst/>
          </a:prstGeom>
          <a:ln w="114300">
            <a:solidFill>
              <a:schemeClr val="accent1">
                <a:hueOff val="-42304"/>
                <a:satOff val="23749"/>
                <a:lumOff val="-45745"/>
              </a:schemeClr>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51"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bg>
      <p:bgPr>
        <a:solidFill>
          <a:srgbClr val="C3D9E0"/>
        </a:solidFill>
      </p:bgPr>
    </p:bg>
    <p:spTree>
      <p:nvGrpSpPr>
        <p:cNvPr id="1" name=""/>
        <p:cNvGrpSpPr/>
        <p:nvPr/>
      </p:nvGrpSpPr>
      <p:grpSpPr>
        <a:xfrm>
          <a:off x="0" y="0"/>
          <a:ext cx="0" cy="0"/>
          <a:chOff x="0" y="0"/>
          <a:chExt cx="0" cy="0"/>
        </a:xfrm>
      </p:grpSpPr>
      <p:sp>
        <p:nvSpPr>
          <p:cNvPr id="158" name="Line"/>
          <p:cNvSpPr/>
          <p:nvPr/>
        </p:nvSpPr>
        <p:spPr>
          <a:xfrm>
            <a:off x="635000" y="12192000"/>
            <a:ext cx="23114000" cy="0"/>
          </a:xfrm>
          <a:prstGeom prst="line">
            <a:avLst/>
          </a:prstGeom>
          <a:ln w="38100">
            <a:solidFill>
              <a:schemeClr val="accent1">
                <a:hueOff val="-42304"/>
                <a:satOff val="23749"/>
                <a:lumOff val="-45745"/>
              </a:schemeClr>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59" name="Line"/>
          <p:cNvSpPr/>
          <p:nvPr/>
        </p:nvSpPr>
        <p:spPr>
          <a:xfrm>
            <a:off x="639142" y="692907"/>
            <a:ext cx="23114001" cy="1"/>
          </a:xfrm>
          <a:prstGeom prst="line">
            <a:avLst/>
          </a:prstGeom>
          <a:ln w="114300">
            <a:solidFill>
              <a:schemeClr val="accent1">
                <a:hueOff val="-42304"/>
                <a:satOff val="23749"/>
                <a:lumOff val="-45745"/>
              </a:schemeClr>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60" name="Attribution"/>
          <p:cNvSpPr txBox="1"/>
          <p:nvPr>
            <p:ph type="body" sz="quarter" idx="21" hasCustomPrompt="1"/>
          </p:nvPr>
        </p:nvSpPr>
        <p:spPr>
          <a:xfrm>
            <a:off x="1148060" y="9247147"/>
            <a:ext cx="22707182" cy="932816"/>
          </a:xfrm>
          <a:prstGeom prst="rect">
            <a:avLst/>
          </a:prstGeom>
        </p:spPr>
        <p:txBody>
          <a:bodyPr anchor="ctr"/>
          <a:lstStyle>
            <a:lvl1pPr defTabSz="817244">
              <a:lnSpc>
                <a:spcPct val="80000"/>
              </a:lnSpc>
              <a:tabLst/>
              <a:defRPr spc="-54" sz="5445">
                <a:solidFill>
                  <a:schemeClr val="accent1"/>
                </a:solidFill>
              </a:defRPr>
            </a:lvl1pPr>
          </a:lstStyle>
          <a:p>
            <a:pPr/>
            <a:r>
              <a:t>Attribution</a:t>
            </a:r>
          </a:p>
        </p:txBody>
      </p:sp>
      <p:sp>
        <p:nvSpPr>
          <p:cNvPr id="161" name="Body Level One…"/>
          <p:cNvSpPr txBox="1"/>
          <p:nvPr>
            <p:ph type="body" sz="half" idx="1" hasCustomPrompt="1"/>
          </p:nvPr>
        </p:nvSpPr>
        <p:spPr>
          <a:xfrm>
            <a:off x="515838" y="1325581"/>
            <a:ext cx="23241001" cy="4970080"/>
          </a:xfrm>
          <a:prstGeom prst="rect">
            <a:avLst/>
          </a:prstGeom>
        </p:spPr>
        <p:txBody>
          <a:bodyPr/>
          <a:lstStyle>
            <a:lvl1pPr marL="419100" indent="-419100" defTabSz="825500">
              <a:lnSpc>
                <a:spcPct val="80000"/>
              </a:lnSpc>
              <a:tabLst/>
              <a:defRPr spc="-119" sz="12000">
                <a:solidFill>
                  <a:schemeClr val="accent1"/>
                </a:solidFill>
                <a:latin typeface="Founders Grotesk"/>
                <a:ea typeface="Founders Grotesk"/>
                <a:cs typeface="Founders Grotesk"/>
                <a:sym typeface="Founders Grotesk"/>
              </a:defRPr>
            </a:lvl1pPr>
            <a:lvl2pPr marL="419100" indent="38100" defTabSz="825500">
              <a:lnSpc>
                <a:spcPct val="80000"/>
              </a:lnSpc>
              <a:tabLst/>
              <a:defRPr spc="-119" sz="12000">
                <a:solidFill>
                  <a:schemeClr val="accent1"/>
                </a:solidFill>
                <a:latin typeface="Founders Grotesk"/>
                <a:ea typeface="Founders Grotesk"/>
                <a:cs typeface="Founders Grotesk"/>
                <a:sym typeface="Founders Grotesk"/>
              </a:defRPr>
            </a:lvl2pPr>
            <a:lvl3pPr marL="419100" indent="495300" defTabSz="825500">
              <a:lnSpc>
                <a:spcPct val="80000"/>
              </a:lnSpc>
              <a:tabLst/>
              <a:defRPr spc="-119" sz="12000">
                <a:solidFill>
                  <a:schemeClr val="accent1"/>
                </a:solidFill>
                <a:latin typeface="Founders Grotesk"/>
                <a:ea typeface="Founders Grotesk"/>
                <a:cs typeface="Founders Grotesk"/>
                <a:sym typeface="Founders Grotesk"/>
              </a:defRPr>
            </a:lvl3pPr>
            <a:lvl4pPr marL="419100" indent="952500" defTabSz="825500">
              <a:lnSpc>
                <a:spcPct val="80000"/>
              </a:lnSpc>
              <a:tabLst/>
              <a:defRPr spc="-119" sz="12000">
                <a:solidFill>
                  <a:schemeClr val="accent1"/>
                </a:solidFill>
                <a:latin typeface="Founders Grotesk"/>
                <a:ea typeface="Founders Grotesk"/>
                <a:cs typeface="Founders Grotesk"/>
                <a:sym typeface="Founders Grotesk"/>
              </a:defRPr>
            </a:lvl4pPr>
            <a:lvl5pPr marL="419100" indent="1409700" defTabSz="825500">
              <a:lnSpc>
                <a:spcPct val="80000"/>
              </a:lnSpc>
              <a:tabLst/>
              <a:defRPr spc="-119" sz="12000">
                <a:solidFill>
                  <a:schemeClr val="accent1"/>
                </a:solidFill>
                <a:latin typeface="Founders Grotesk"/>
                <a:ea typeface="Founders Grotesk"/>
                <a:cs typeface="Founders Grotesk"/>
                <a:sym typeface="Founders Grotesk"/>
              </a:defRPr>
            </a:lvl5pPr>
          </a:lstStyle>
          <a:p>
            <a:pPr/>
            <a:r>
              <a:t>“Notable Quote”</a:t>
            </a:r>
          </a:p>
          <a:p>
            <a:pPr lvl="1"/>
            <a:r>
              <a:t/>
            </a:r>
          </a:p>
          <a:p>
            <a:pPr lvl="2"/>
            <a:r>
              <a:t/>
            </a:r>
          </a:p>
          <a:p>
            <a:pPr lvl="3"/>
            <a:r>
              <a:t/>
            </a:r>
          </a:p>
          <a:p>
            <a:pPr lvl="4"/>
            <a:r>
              <a:t/>
            </a:r>
          </a:p>
        </p:txBody>
      </p:sp>
      <p:sp>
        <p:nvSpPr>
          <p:cNvPr id="162"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bg>
      <p:bgPr>
        <a:solidFill>
          <a:srgbClr val="FFFFFF"/>
        </a:solidFill>
      </p:bgPr>
    </p:bg>
    <p:spTree>
      <p:nvGrpSpPr>
        <p:cNvPr id="1" name=""/>
        <p:cNvGrpSpPr/>
        <p:nvPr/>
      </p:nvGrpSpPr>
      <p:grpSpPr>
        <a:xfrm>
          <a:off x="0" y="0"/>
          <a:ext cx="0" cy="0"/>
          <a:chOff x="0" y="0"/>
          <a:chExt cx="0" cy="0"/>
        </a:xfrm>
      </p:grpSpPr>
      <p:sp>
        <p:nvSpPr>
          <p:cNvPr id="169" name="Pink flamingo with its nose to the water"/>
          <p:cNvSpPr/>
          <p:nvPr>
            <p:ph type="pic" sz="half" idx="21"/>
          </p:nvPr>
        </p:nvSpPr>
        <p:spPr>
          <a:xfrm>
            <a:off x="12192000" y="-1003300"/>
            <a:ext cx="11557000" cy="7679267"/>
          </a:xfrm>
          <a:prstGeom prst="rect">
            <a:avLst/>
          </a:prstGeom>
        </p:spPr>
        <p:txBody>
          <a:bodyPr lIns="91439" tIns="45719" rIns="91439" bIns="45719">
            <a:noAutofit/>
          </a:bodyPr>
          <a:lstStyle/>
          <a:p>
            <a:pPr/>
          </a:p>
        </p:txBody>
      </p:sp>
      <p:sp>
        <p:nvSpPr>
          <p:cNvPr id="170" name="Black iguana with its baby on its back"/>
          <p:cNvSpPr/>
          <p:nvPr>
            <p:ph type="pic" sz="half" idx="22"/>
          </p:nvPr>
        </p:nvSpPr>
        <p:spPr>
          <a:xfrm>
            <a:off x="12192000" y="5397500"/>
            <a:ext cx="11557000" cy="7749789"/>
          </a:xfrm>
          <a:prstGeom prst="rect">
            <a:avLst/>
          </a:prstGeom>
        </p:spPr>
        <p:txBody>
          <a:bodyPr lIns="91439" tIns="45719" rIns="91439" bIns="45719">
            <a:noAutofit/>
          </a:bodyPr>
          <a:lstStyle/>
          <a:p>
            <a:pPr/>
          </a:p>
        </p:txBody>
      </p:sp>
      <p:sp>
        <p:nvSpPr>
          <p:cNvPr id="171" name="Blue-footed booby bird on sand"/>
          <p:cNvSpPr/>
          <p:nvPr>
            <p:ph type="pic" idx="23"/>
          </p:nvPr>
        </p:nvSpPr>
        <p:spPr>
          <a:xfrm>
            <a:off x="571500" y="-698500"/>
            <a:ext cx="11684000" cy="14426494"/>
          </a:xfrm>
          <a:prstGeom prst="rect">
            <a:avLst/>
          </a:prstGeom>
        </p:spPr>
        <p:txBody>
          <a:bodyPr lIns="91439" tIns="45719" rIns="91439" bIns="45719">
            <a:noAutofit/>
          </a:bodyPr>
          <a:lstStyle/>
          <a:p>
            <a:pPr/>
          </a:p>
        </p:txBody>
      </p:sp>
      <p:sp>
        <p:nvSpPr>
          <p:cNvPr id="172"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bg>
      <p:bgPr>
        <a:solidFill>
          <a:srgbClr val="FFFFFF"/>
        </a:solidFill>
      </p:bgPr>
    </p:bg>
    <p:spTree>
      <p:nvGrpSpPr>
        <p:cNvPr id="1" name=""/>
        <p:cNvGrpSpPr/>
        <p:nvPr/>
      </p:nvGrpSpPr>
      <p:grpSpPr>
        <a:xfrm>
          <a:off x="0" y="0"/>
          <a:ext cx="0" cy="0"/>
          <a:chOff x="0" y="0"/>
          <a:chExt cx="0" cy="0"/>
        </a:xfrm>
      </p:grpSpPr>
      <p:sp>
        <p:nvSpPr>
          <p:cNvPr id="179" name="Sea turtle swimming underwater"/>
          <p:cNvSpPr/>
          <p:nvPr>
            <p:ph type="pic" idx="21"/>
          </p:nvPr>
        </p:nvSpPr>
        <p:spPr>
          <a:xfrm>
            <a:off x="0" y="-2984500"/>
            <a:ext cx="28333700" cy="17479999"/>
          </a:xfrm>
          <a:prstGeom prst="rect">
            <a:avLst/>
          </a:prstGeom>
        </p:spPr>
        <p:txBody>
          <a:bodyPr lIns="91439" tIns="45719" rIns="91439" bIns="45719">
            <a:noAutofit/>
          </a:bodyPr>
          <a:lstStyle/>
          <a:p>
            <a:pPr/>
          </a:p>
        </p:txBody>
      </p:sp>
      <p:sp>
        <p:nvSpPr>
          <p:cNvPr id="18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18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chemeClr val="accent1">
            <a:hueOff val="-42304"/>
            <a:satOff val="23749"/>
            <a:lumOff val="-45745"/>
          </a:schemeClr>
        </a:solidFill>
      </p:bgPr>
    </p:bg>
    <p:spTree>
      <p:nvGrpSpPr>
        <p:cNvPr id="1" name=""/>
        <p:cNvGrpSpPr/>
        <p:nvPr/>
      </p:nvGrpSpPr>
      <p:grpSpPr>
        <a:xfrm>
          <a:off x="0" y="0"/>
          <a:ext cx="0" cy="0"/>
          <a:chOff x="0" y="0"/>
          <a:chExt cx="0" cy="0"/>
        </a:xfrm>
      </p:grpSpPr>
      <p:sp>
        <p:nvSpPr>
          <p:cNvPr id="2" name="Agenda Title"/>
          <p:cNvSpPr txBox="1"/>
          <p:nvPr>
            <p:ph type="title" hasCustomPrompt="1"/>
          </p:nvPr>
        </p:nvSpPr>
        <p:spPr>
          <a:xfrm>
            <a:off x="575641" y="881082"/>
            <a:ext cx="23241001" cy="19510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Agenda Title</a:t>
            </a:r>
          </a:p>
        </p:txBody>
      </p:sp>
      <p:sp>
        <p:nvSpPr>
          <p:cNvPr id="3"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4" name="Body Level One…"/>
          <p:cNvSpPr txBox="1"/>
          <p:nvPr>
            <p:ph type="body" idx="1" hasCustomPrompt="1"/>
          </p:nvPr>
        </p:nvSpPr>
        <p:spPr>
          <a:xfrm>
            <a:off x="575641" y="3276600"/>
            <a:ext cx="23241001" cy="98706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Agenda Topics</a:t>
            </a:r>
          </a:p>
          <a:p>
            <a:pPr lvl="1"/>
            <a:r>
              <a:t/>
            </a:r>
          </a:p>
          <a:p>
            <a:pPr lvl="2"/>
            <a:r>
              <a:t/>
            </a:r>
          </a:p>
          <a:p>
            <a:pPr lvl="3"/>
            <a:r>
              <a:t/>
            </a:r>
          </a:p>
          <a:p>
            <a:pPr lvl="4"/>
            <a:r>
              <a:t/>
            </a:r>
          </a:p>
        </p:txBody>
      </p:sp>
      <p:sp>
        <p:nvSpPr>
          <p:cNvPr id="5" name="Slide Number"/>
          <p:cNvSpPr txBox="1"/>
          <p:nvPr>
            <p:ph type="sldNum" sz="quarter" idx="2"/>
          </p:nvPr>
        </p:nvSpPr>
        <p:spPr>
          <a:xfrm>
            <a:off x="23431499" y="12826999"/>
            <a:ext cx="371756" cy="555245"/>
          </a:xfrm>
          <a:prstGeom prst="rect">
            <a:avLst/>
          </a:prstGeom>
          <a:ln w="12700">
            <a:miter lim="400000"/>
          </a:ln>
        </p:spPr>
        <p:txBody>
          <a:bodyPr wrap="none" lIns="50800" tIns="50800" rIns="50800" bIns="50800" anchor="b">
            <a:spAutoFit/>
          </a:bodyPr>
          <a:lstStyle>
            <a:lvl1pPr algn="r">
              <a:lnSpc>
                <a:spcPct val="100000"/>
              </a:lnSpc>
              <a:spcBef>
                <a:spcPts val="0"/>
              </a:spcBef>
              <a:defRPr spc="28" sz="2800">
                <a:solidFill>
                  <a:srgbClr val="FFFFFF"/>
                </a:solidFill>
                <a:latin typeface="Founders Grotesk Condensed"/>
                <a:ea typeface="Founders Grotesk Condensed"/>
                <a:cs typeface="Founders Grotesk Condensed"/>
                <a:sym typeface="Founders Grotesk Condensed"/>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1pPr>
      <a:lvl2pPr marL="0" marR="0" indent="4572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2pPr>
      <a:lvl3pPr marL="0" marR="0" indent="9144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3pPr>
      <a:lvl4pPr marL="0" marR="0" indent="13716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4pPr>
      <a:lvl5pPr marL="0" marR="0" indent="18288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5pPr>
      <a:lvl6pPr marL="0" marR="0" indent="22860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6pPr>
      <a:lvl7pPr marL="0" marR="0" indent="27432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7pPr>
      <a:lvl8pPr marL="0" marR="0" indent="32004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8pPr>
      <a:lvl9pPr marL="0" marR="0" indent="36576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9pPr>
    </p:titleStyle>
    <p:bodyStyle>
      <a:lvl1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1pPr>
      <a:lvl2pPr marL="0" marR="0" indent="4572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2pPr>
      <a:lvl3pPr marL="0" marR="0" indent="9144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3pPr>
      <a:lvl4pPr marL="0" marR="0" indent="13716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4pPr>
      <a:lvl5pPr marL="0" marR="0" indent="18288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5pPr>
      <a:lvl6pPr marL="0" marR="0" indent="22860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6pPr>
      <a:lvl7pPr marL="0" marR="0" indent="27432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7pPr>
      <a:lvl8pPr marL="0" marR="0" indent="32004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8pPr>
      <a:lvl9pPr marL="0" marR="0" indent="36576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9pPr>
    </p:bodyStyle>
    <p:otherStyle>
      <a:lvl1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1pPr>
      <a:lvl2pPr marL="0" marR="0" indent="4572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2pPr>
      <a:lvl3pPr marL="0" marR="0" indent="9144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3pPr>
      <a:lvl4pPr marL="0" marR="0" indent="13716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4pPr>
      <a:lvl5pPr marL="0" marR="0" indent="18288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5pPr>
      <a:lvl6pPr marL="0" marR="0" indent="22860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6pPr>
      <a:lvl7pPr marL="0" marR="0" indent="27432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7pPr>
      <a:lvl8pPr marL="0" marR="0" indent="32004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8pPr>
      <a:lvl9pPr marL="0" marR="0" indent="36576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6" name="Sea turtle swimming underwater" descr="Sea turtle swimming underwater"/>
          <p:cNvPicPr>
            <a:picLocks noChangeAspect="1"/>
          </p:cNvPicPr>
          <p:nvPr>
            <p:ph type="pic" idx="21"/>
          </p:nvPr>
        </p:nvPicPr>
        <p:blipFill>
          <a:blip r:embed="rId2">
            <a:extLst/>
          </a:blip>
          <a:srcRect l="0" t="22106" r="14704" b="123"/>
          <a:stretch>
            <a:fillRect/>
          </a:stretch>
        </p:blipFill>
        <p:spPr>
          <a:xfrm>
            <a:off x="0" y="0"/>
            <a:ext cx="24384000" cy="13716000"/>
          </a:xfrm>
          <a:prstGeom prst="rect">
            <a:avLst/>
          </a:prstGeom>
        </p:spPr>
      </p:pic>
      <p:sp>
        <p:nvSpPr>
          <p:cNvPr id="197" name="rev. Dylan Johnson"/>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p>
            <a:pPr/>
            <a:r>
              <a:t>rev. Dylan Johnson</a:t>
            </a:r>
          </a:p>
        </p:txBody>
      </p:sp>
      <p:sp>
        <p:nvSpPr>
          <p:cNvPr id="198" name="Hudson Valley Leadership Summit 2024"/>
          <p:cNvSpPr txBox="1"/>
          <p:nvPr>
            <p:ph type="body" sz="quarter" idx="1"/>
          </p:nvPr>
        </p:nvSpPr>
        <p:spPr>
          <a:prstGeom prst="rect">
            <a:avLst/>
          </a:prstGeom>
        </p:spPr>
        <p:txBody>
          <a:bodyPr/>
          <a:lstStyle/>
          <a:p>
            <a:pPr/>
            <a:r>
              <a:rPr b="1"/>
              <a:t>Hudson Valley Leadership Summit </a:t>
            </a:r>
            <a:r>
              <a:t>2024</a:t>
            </a:r>
          </a:p>
        </p:txBody>
      </p:sp>
      <p:sp>
        <p:nvSpPr>
          <p:cNvPr id="199" name="Line"/>
          <p:cNvSpPr/>
          <p:nvPr/>
        </p:nvSpPr>
        <p:spPr>
          <a:xfrm>
            <a:off x="635000" y="12192000"/>
            <a:ext cx="23114000" cy="0"/>
          </a:xfrm>
          <a:prstGeom prst="line">
            <a:avLst/>
          </a:prstGeom>
          <a:ln w="381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00" name="Line"/>
          <p:cNvSpPr/>
          <p:nvPr/>
        </p:nvSpPr>
        <p:spPr>
          <a:xfrm>
            <a:off x="634956" y="9475085"/>
            <a:ext cx="23114088"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01" name="UNDERSTANDING THE CULTURAL PARADIGM OF UNCHURCHED YOUTH"/>
          <p:cNvSpPr txBox="1"/>
          <p:nvPr>
            <p:ph type="title"/>
          </p:nvPr>
        </p:nvSpPr>
        <p:spPr>
          <a:prstGeom prst="rect">
            <a:avLst/>
          </a:prstGeom>
        </p:spPr>
        <p:txBody>
          <a:bodyPr/>
          <a:lstStyle>
            <a:lvl1pPr defTabSz="379729">
              <a:defRPr spc="-138" sz="6900"/>
            </a:lvl1pPr>
          </a:lstStyle>
          <a:p>
            <a:pPr/>
            <a:r>
              <a:t>UNDERSTANDING THE CULTURAL PARADIGM OF UNCHURCHED YOUTH</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3" name="Sea turtle swimming underwater" descr="Sea turtle swimming underwater"/>
          <p:cNvPicPr>
            <a:picLocks noChangeAspect="1"/>
          </p:cNvPicPr>
          <p:nvPr>
            <p:ph type="pic" idx="21"/>
          </p:nvPr>
        </p:nvPicPr>
        <p:blipFill>
          <a:blip r:embed="rId2">
            <a:extLst/>
          </a:blip>
          <a:srcRect l="11713" t="0" r="32619" b="0"/>
          <a:stretch>
            <a:fillRect/>
          </a:stretch>
        </p:blipFill>
        <p:spPr>
          <a:xfrm>
            <a:off x="12192000" y="-1"/>
            <a:ext cx="12192001" cy="13716001"/>
          </a:xfrm>
          <a:prstGeom prst="rect">
            <a:avLst/>
          </a:prstGeom>
        </p:spPr>
      </p:pic>
      <p:sp>
        <p:nvSpPr>
          <p:cNvPr id="204"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05"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06" name="Rev. Dylan Johnson"/>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p>
            <a:pPr/>
            <a:r>
              <a:t>Rev. Dylan Johnson</a:t>
            </a:r>
          </a:p>
        </p:txBody>
      </p:sp>
      <p:sp>
        <p:nvSpPr>
          <p:cNvPr id="207" name="Macro Problems…"/>
          <p:cNvSpPr txBox="1"/>
          <p:nvPr>
            <p:ph type="title"/>
          </p:nvPr>
        </p:nvSpPr>
        <p:spPr>
          <a:xfrm>
            <a:off x="571500" y="1329712"/>
            <a:ext cx="11049000" cy="10597964"/>
          </a:xfrm>
          <a:prstGeom prst="rect">
            <a:avLst/>
          </a:prstGeom>
        </p:spPr>
        <p:txBody>
          <a:bodyPr/>
          <a:lstStyle/>
          <a:p>
            <a:pPr defTabSz="709930">
              <a:defRPr spc="-258" sz="12900"/>
            </a:pPr>
            <a:r>
              <a:t>Macro Problems</a:t>
            </a:r>
          </a:p>
          <a:p>
            <a:pPr defTabSz="709930">
              <a:defRPr spc="-258" sz="12900"/>
            </a:pPr>
            <a:endParaRPr spc="-72" sz="3612"/>
          </a:p>
          <a:p>
            <a:pPr marL="393192" indent="-196596" defTabSz="393192">
              <a:lnSpc>
                <a:spcPct val="100000"/>
              </a:lnSpc>
              <a:defRPr spc="0" sz="3612">
                <a:solidFill>
                  <a:srgbClr val="000000"/>
                </a:solidFill>
                <a:latin typeface="Helvetica"/>
                <a:ea typeface="Helvetica"/>
                <a:cs typeface="Helvetica"/>
                <a:sym typeface="Helvetica"/>
              </a:defRPr>
            </a:pPr>
            <a:r>
              <a:t>•	</a:t>
            </a:r>
            <a:r>
              <a:rPr b="1" u="sng"/>
              <a:t>THE WORLD IS SINFUL</a:t>
            </a:r>
          </a:p>
          <a:p>
            <a:pPr marL="589788" indent="-196596" defTabSz="393192">
              <a:lnSpc>
                <a:spcPct val="100000"/>
              </a:lnSpc>
              <a:defRPr spc="0" sz="3612">
                <a:solidFill>
                  <a:srgbClr val="000000"/>
                </a:solidFill>
                <a:latin typeface="Helvetica"/>
                <a:ea typeface="Helvetica"/>
                <a:cs typeface="Helvetica"/>
                <a:sym typeface="Helvetica"/>
              </a:defRPr>
            </a:pPr>
            <a:r>
              <a:t>•	</a:t>
            </a:r>
            <a:r>
              <a:rPr b="1" u="sng"/>
              <a:t>The prince of the air</a:t>
            </a:r>
            <a:r>
              <a:t> - Ephesians 2:1-2 - And you were dead in your trespasses and sins, in which you formerly walked according to the course of this world, according to the prince of the power of the air, of the spirit that is now working in the sons of disobedience.</a:t>
            </a:r>
          </a:p>
          <a:p>
            <a:pPr marL="589788" indent="-196596" defTabSz="393192">
              <a:lnSpc>
                <a:spcPct val="100000"/>
              </a:lnSpc>
              <a:defRPr spc="0" sz="3612">
                <a:solidFill>
                  <a:srgbClr val="000000"/>
                </a:solidFill>
                <a:latin typeface="Helvetica"/>
                <a:ea typeface="Helvetica"/>
                <a:cs typeface="Helvetica"/>
                <a:sym typeface="Helvetica"/>
              </a:defRPr>
            </a:pPr>
            <a:r>
              <a:t>•	</a:t>
            </a:r>
            <a:r>
              <a:rPr b="1" u="sng"/>
              <a:t>In America it is an insidious possession</a:t>
            </a:r>
            <a:r>
              <a:t> - Ephesians 6:12 - For our struggle is not against flesh and blood, but against the rulers, against the powers, against the world forces of this darkness, against the spiritual forces of wickedness in the heavenly places.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9" name="Sea turtle swimming underwater" descr="Sea turtle swimming underwater"/>
          <p:cNvPicPr>
            <a:picLocks noChangeAspect="1"/>
          </p:cNvPicPr>
          <p:nvPr>
            <p:ph type="pic" idx="21"/>
          </p:nvPr>
        </p:nvPicPr>
        <p:blipFill>
          <a:blip r:embed="rId2">
            <a:extLst/>
          </a:blip>
          <a:srcRect l="11713" t="0" r="32619" b="0"/>
          <a:stretch>
            <a:fillRect/>
          </a:stretch>
        </p:blipFill>
        <p:spPr>
          <a:xfrm>
            <a:off x="12192000" y="-1"/>
            <a:ext cx="12192001" cy="13716001"/>
          </a:xfrm>
          <a:prstGeom prst="rect">
            <a:avLst/>
          </a:prstGeom>
        </p:spPr>
      </p:pic>
      <p:sp>
        <p:nvSpPr>
          <p:cNvPr id="210"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11"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12" name="Rev. Dylan Johnson"/>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p>
            <a:pPr/>
            <a:r>
              <a:t>Rev. Dylan Johnson</a:t>
            </a:r>
          </a:p>
        </p:txBody>
      </p:sp>
      <p:sp>
        <p:nvSpPr>
          <p:cNvPr id="213" name="Macro Solutions…"/>
          <p:cNvSpPr txBox="1"/>
          <p:nvPr>
            <p:ph type="title"/>
          </p:nvPr>
        </p:nvSpPr>
        <p:spPr>
          <a:xfrm>
            <a:off x="571500" y="1329712"/>
            <a:ext cx="11049000" cy="10477403"/>
          </a:xfrm>
          <a:prstGeom prst="rect">
            <a:avLst/>
          </a:prstGeom>
        </p:spPr>
        <p:txBody>
          <a:bodyPr/>
          <a:lstStyle/>
          <a:p>
            <a:pPr defTabSz="775969">
              <a:defRPr spc="-259" sz="12972"/>
            </a:pPr>
            <a:r>
              <a:t>Macro Solutions </a:t>
            </a:r>
          </a:p>
          <a:p>
            <a:pPr marL="429768" indent="-214884" defTabSz="429768">
              <a:lnSpc>
                <a:spcPct val="100000"/>
              </a:lnSpc>
              <a:defRPr spc="0" sz="3948">
                <a:solidFill>
                  <a:srgbClr val="000000"/>
                </a:solidFill>
                <a:latin typeface="Helvetica"/>
                <a:ea typeface="Helvetica"/>
                <a:cs typeface="Helvetica"/>
                <a:sym typeface="Helvetica"/>
              </a:defRPr>
            </a:pPr>
          </a:p>
          <a:p>
            <a:pPr marL="429768" indent="-214884" defTabSz="429768">
              <a:lnSpc>
                <a:spcPct val="100000"/>
              </a:lnSpc>
              <a:defRPr spc="0" sz="3948">
                <a:solidFill>
                  <a:srgbClr val="000000"/>
                </a:solidFill>
                <a:latin typeface="Helvetica"/>
                <a:ea typeface="Helvetica"/>
                <a:cs typeface="Helvetica"/>
                <a:sym typeface="Helvetica"/>
              </a:defRPr>
            </a:pPr>
            <a:r>
              <a:t>•	</a:t>
            </a:r>
            <a:r>
              <a:rPr b="1" u="sng"/>
              <a:t>Jesus, His Spirit, and the word of God</a:t>
            </a:r>
          </a:p>
          <a:p>
            <a:pPr marL="644651" indent="-214884" defTabSz="429768">
              <a:lnSpc>
                <a:spcPct val="100000"/>
              </a:lnSpc>
              <a:defRPr spc="0" sz="3948">
                <a:solidFill>
                  <a:srgbClr val="000000"/>
                </a:solidFill>
                <a:latin typeface="Helvetica"/>
                <a:ea typeface="Helvetica"/>
                <a:cs typeface="Helvetica"/>
                <a:sym typeface="Helvetica"/>
              </a:defRPr>
            </a:pPr>
            <a:r>
              <a:t>•	</a:t>
            </a:r>
            <a:r>
              <a:rPr b="1" u="sng"/>
              <a:t>Conviction</a:t>
            </a:r>
            <a:r>
              <a:t> - John 16:8 - “And He, when He comes, will convict the world concerning sin and righteousness and judgment;</a:t>
            </a:r>
          </a:p>
          <a:p>
            <a:pPr marL="644651" indent="-214884" defTabSz="429768">
              <a:lnSpc>
                <a:spcPct val="100000"/>
              </a:lnSpc>
              <a:defRPr spc="0" sz="3948">
                <a:solidFill>
                  <a:srgbClr val="000000"/>
                </a:solidFill>
                <a:latin typeface="Helvetica"/>
                <a:ea typeface="Helvetica"/>
                <a:cs typeface="Helvetica"/>
                <a:sym typeface="Helvetica"/>
              </a:defRPr>
            </a:pPr>
            <a:r>
              <a:t>•	</a:t>
            </a:r>
            <a:r>
              <a:rPr b="1" u="sng"/>
              <a:t>Repentance</a:t>
            </a:r>
            <a:r>
              <a:t> - Acts 3:19 - “Therefore repent and return, so that your sins may be wiped away, in order that times of refreshing may come from the presence of the Lord;”</a:t>
            </a:r>
          </a:p>
          <a:p>
            <a:pPr marL="644651" indent="-214884" defTabSz="429768">
              <a:lnSpc>
                <a:spcPct val="100000"/>
              </a:lnSpc>
              <a:defRPr spc="0" sz="3948">
                <a:solidFill>
                  <a:srgbClr val="000000"/>
                </a:solidFill>
                <a:latin typeface="Helvetica"/>
                <a:ea typeface="Helvetica"/>
                <a:cs typeface="Helvetica"/>
                <a:sym typeface="Helvetica"/>
              </a:defRPr>
            </a:pPr>
            <a:r>
              <a:t>•</a:t>
            </a:r>
            <a:r>
              <a:rPr b="1"/>
              <a:t>	</a:t>
            </a:r>
            <a:r>
              <a:rPr b="1" u="sng"/>
              <a:t>Positivism</a:t>
            </a:r>
            <a:r>
              <a:t> - John 10:10 - “The thief comes only to steal and kill and destroy; I came that they may have life, and have it abundantly.</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 name="Sea turtle swimming underwater" descr="Sea turtle swimming underwater"/>
          <p:cNvPicPr>
            <a:picLocks noChangeAspect="1"/>
          </p:cNvPicPr>
          <p:nvPr>
            <p:ph type="pic" idx="21"/>
          </p:nvPr>
        </p:nvPicPr>
        <p:blipFill>
          <a:blip r:embed="rId2">
            <a:extLst/>
          </a:blip>
          <a:srcRect l="11713" t="0" r="32619" b="0"/>
          <a:stretch>
            <a:fillRect/>
          </a:stretch>
        </p:blipFill>
        <p:spPr>
          <a:xfrm>
            <a:off x="12192000" y="-1"/>
            <a:ext cx="12192001" cy="13716001"/>
          </a:xfrm>
          <a:prstGeom prst="rect">
            <a:avLst/>
          </a:prstGeom>
        </p:spPr>
      </p:pic>
      <p:sp>
        <p:nvSpPr>
          <p:cNvPr id="216"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17"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18" name="Rev. Dylan Johnson"/>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p>
            <a:pPr/>
            <a:r>
              <a:t>Rev. Dylan Johnson</a:t>
            </a:r>
          </a:p>
        </p:txBody>
      </p:sp>
      <p:sp>
        <p:nvSpPr>
          <p:cNvPr id="219" name="Micro Problems…"/>
          <p:cNvSpPr txBox="1"/>
          <p:nvPr>
            <p:ph type="title"/>
          </p:nvPr>
        </p:nvSpPr>
        <p:spPr>
          <a:xfrm>
            <a:off x="571500" y="1329712"/>
            <a:ext cx="11049000" cy="10477403"/>
          </a:xfrm>
          <a:prstGeom prst="rect">
            <a:avLst/>
          </a:prstGeom>
        </p:spPr>
        <p:txBody>
          <a:bodyPr/>
          <a:lstStyle/>
          <a:p>
            <a:pPr defTabSz="726440">
              <a:defRPr spc="-258" sz="12936"/>
            </a:pPr>
            <a:r>
              <a:t>Micro Problems</a:t>
            </a:r>
          </a:p>
          <a:p>
            <a:pPr marL="402336" indent="-201168" defTabSz="402336">
              <a:lnSpc>
                <a:spcPct val="100000"/>
              </a:lnSpc>
              <a:defRPr spc="0" sz="3343">
                <a:solidFill>
                  <a:srgbClr val="000000"/>
                </a:solidFill>
                <a:latin typeface="Helvetica"/>
                <a:ea typeface="Helvetica"/>
                <a:cs typeface="Helvetica"/>
                <a:sym typeface="Helvetica"/>
              </a:defRPr>
            </a:pPr>
          </a:p>
          <a:p>
            <a:pPr marL="402336" indent="-201168" defTabSz="402336">
              <a:lnSpc>
                <a:spcPct val="100000"/>
              </a:lnSpc>
              <a:defRPr spc="0" sz="3343">
                <a:solidFill>
                  <a:srgbClr val="000000"/>
                </a:solidFill>
                <a:latin typeface="Helvetica"/>
                <a:ea typeface="Helvetica"/>
                <a:cs typeface="Helvetica"/>
                <a:sym typeface="Helvetica"/>
              </a:defRPr>
            </a:pPr>
            <a:r>
              <a:t>•	</a:t>
            </a:r>
            <a:r>
              <a:rPr b="1" sz="2992" u="sng"/>
              <a:t>Romans 1:21-27</a:t>
            </a:r>
            <a:r>
              <a:rPr sz="2992"/>
              <a:t> - “For even though they knew God, they did not honor Him as God or give thanks, but they became futile in their speculations, and their foolish heart was darkened. Professing to be wise, they became fools, and exchanged the glory of the incorruptible God for an image in the form of corruptible man and of birds and four-footed animals and crawling creatures. Therefore God gave them over in the lusts of their hearts to impurity, so that their bodies would be dishonored among them. For they exchanged the truth of God for a lie, and worshiped and served the creature rather than the Creator, who is blessed forever. Amen. For this reason God gave them over to degrading passions; for their women exchanged the natural function for that which is unnatural, and in the same way also the men abandoned the natural function of the woman and burned in their desire toward one another, men with men committing indecent acts and receiving in their own persons the due penalty of their error.”</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1" name="Sea turtle swimming underwater" descr="Sea turtle swimming underwater"/>
          <p:cNvPicPr>
            <a:picLocks noChangeAspect="1"/>
          </p:cNvPicPr>
          <p:nvPr>
            <p:ph type="pic" idx="21"/>
          </p:nvPr>
        </p:nvPicPr>
        <p:blipFill>
          <a:blip r:embed="rId2">
            <a:extLst/>
          </a:blip>
          <a:srcRect l="11713" t="0" r="32619" b="0"/>
          <a:stretch>
            <a:fillRect/>
          </a:stretch>
        </p:blipFill>
        <p:spPr>
          <a:xfrm>
            <a:off x="12192000" y="-1"/>
            <a:ext cx="12192001" cy="13716001"/>
          </a:xfrm>
          <a:prstGeom prst="rect">
            <a:avLst/>
          </a:prstGeom>
        </p:spPr>
      </p:pic>
      <p:sp>
        <p:nvSpPr>
          <p:cNvPr id="222"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23"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24" name="Rev. Dylan Johnson"/>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p>
            <a:pPr/>
            <a:r>
              <a:t>Rev. Dylan Johnson</a:t>
            </a:r>
          </a:p>
        </p:txBody>
      </p:sp>
      <p:sp>
        <p:nvSpPr>
          <p:cNvPr id="225" name="Micro Problems…"/>
          <p:cNvSpPr txBox="1"/>
          <p:nvPr>
            <p:ph type="title"/>
          </p:nvPr>
        </p:nvSpPr>
        <p:spPr>
          <a:xfrm>
            <a:off x="571500" y="1329712"/>
            <a:ext cx="11049000" cy="10477403"/>
          </a:xfrm>
          <a:prstGeom prst="rect">
            <a:avLst/>
          </a:prstGeom>
        </p:spPr>
        <p:txBody>
          <a:bodyPr/>
          <a:lstStyle/>
          <a:p>
            <a:pPr defTabSz="734694">
              <a:defRPr spc="-261" sz="13083"/>
            </a:pPr>
            <a:r>
              <a:t>Micro Problems</a:t>
            </a:r>
          </a:p>
          <a:p>
            <a:pPr defTabSz="734694">
              <a:defRPr spc="-55" sz="2759"/>
            </a:pPr>
          </a:p>
          <a:p>
            <a:pPr marL="610361" indent="-203454" defTabSz="406908">
              <a:lnSpc>
                <a:spcPct val="100000"/>
              </a:lnSpc>
              <a:defRPr spc="0" sz="2759">
                <a:solidFill>
                  <a:srgbClr val="000000"/>
                </a:solidFill>
                <a:latin typeface="Helvetica"/>
                <a:ea typeface="Helvetica"/>
                <a:cs typeface="Helvetica"/>
                <a:sym typeface="Helvetica"/>
              </a:defRPr>
            </a:pPr>
            <a:r>
              <a:t>•</a:t>
            </a:r>
            <a:r>
              <a:rPr sz="3115"/>
              <a:t>	</a:t>
            </a:r>
            <a:r>
              <a:rPr b="1" sz="3115" u="sng"/>
              <a:t>Identity </a:t>
            </a:r>
            <a:r>
              <a:rPr sz="3115"/>
              <a:t>- “…they did not honor Him as God or give thanks… and [they] exchanged the glory of the incorruptible God for an image in the form of corruptible man…”</a:t>
            </a:r>
            <a:endParaRPr sz="3115"/>
          </a:p>
          <a:p>
            <a:pPr lvl="1" marL="813816" indent="203454" defTabSz="406908">
              <a:lnSpc>
                <a:spcPct val="100000"/>
              </a:lnSpc>
              <a:defRPr spc="0" sz="3115">
                <a:solidFill>
                  <a:srgbClr val="000000"/>
                </a:solidFill>
                <a:latin typeface="Helvetica"/>
                <a:ea typeface="Helvetica"/>
                <a:cs typeface="Helvetica"/>
                <a:sym typeface="Helvetica"/>
              </a:defRPr>
            </a:pPr>
            <a:r>
              <a:t>•	</a:t>
            </a:r>
            <a:r>
              <a:rPr b="1" u="sng"/>
              <a:t>Sexuality</a:t>
            </a:r>
            <a:r>
              <a:t> - “For this reason God gave them over to degrading passions; for their women exchanged the natural function for that which is unnatural, and in the same way also the men abandoned the natural function of the woman and burned in their desire toward one another, men with men committing indecent acts and receiving in their own persons the due penalty of their error.”</a:t>
            </a:r>
          </a:p>
          <a:p>
            <a:pPr lvl="1" marL="813816" indent="203454" defTabSz="406908">
              <a:lnSpc>
                <a:spcPct val="100000"/>
              </a:lnSpc>
              <a:defRPr spc="0" sz="3115">
                <a:solidFill>
                  <a:srgbClr val="000000"/>
                </a:solidFill>
                <a:latin typeface="Helvetica"/>
                <a:ea typeface="Helvetica"/>
                <a:cs typeface="Helvetica"/>
                <a:sym typeface="Helvetica"/>
              </a:defRPr>
            </a:pPr>
            <a:r>
              <a:t>•	</a:t>
            </a:r>
            <a:r>
              <a:rPr b="1" u="sng"/>
              <a:t>Activism</a:t>
            </a:r>
            <a:r>
              <a:t> - “For they exchanged the truth of God for a lie, and worshiped and served the creature rather than the Creator, who is blessed forever. Amen.”</a:t>
            </a:r>
          </a:p>
          <a:p>
            <a:pPr lvl="1" marL="813816" indent="203454" defTabSz="406908">
              <a:lnSpc>
                <a:spcPct val="100000"/>
              </a:lnSpc>
              <a:defRPr spc="0" sz="3115">
                <a:solidFill>
                  <a:srgbClr val="000000"/>
                </a:solidFill>
                <a:latin typeface="Helvetica"/>
                <a:ea typeface="Helvetica"/>
                <a:cs typeface="Helvetica"/>
                <a:sym typeface="Helvetica"/>
              </a:defRPr>
            </a:pPr>
            <a:r>
              <a:t>•	</a:t>
            </a:r>
            <a:r>
              <a:rPr b="1" u="sng"/>
              <a:t>Fringe</a:t>
            </a:r>
            <a:r>
              <a:t> - “and exchanged the glory of the incorruptible God for an image in the form of corruptible man and of birds and four-footed animals and crawling creatures.”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7" name="Sea turtle swimming underwater" descr="Sea turtle swimming underwater"/>
          <p:cNvPicPr>
            <a:picLocks noChangeAspect="1"/>
          </p:cNvPicPr>
          <p:nvPr>
            <p:ph type="pic" idx="21"/>
          </p:nvPr>
        </p:nvPicPr>
        <p:blipFill>
          <a:blip r:embed="rId2">
            <a:extLst/>
          </a:blip>
          <a:srcRect l="11713" t="0" r="32619" b="0"/>
          <a:stretch>
            <a:fillRect/>
          </a:stretch>
        </p:blipFill>
        <p:spPr>
          <a:xfrm>
            <a:off x="12192000" y="-1"/>
            <a:ext cx="12192001" cy="13716001"/>
          </a:xfrm>
          <a:prstGeom prst="rect">
            <a:avLst/>
          </a:prstGeom>
        </p:spPr>
      </p:pic>
      <p:sp>
        <p:nvSpPr>
          <p:cNvPr id="228"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29"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30" name="Rev. Dylan Johnson"/>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p>
            <a:pPr/>
            <a:r>
              <a:t>Rev. Dylan Johnson</a:t>
            </a:r>
          </a:p>
        </p:txBody>
      </p:sp>
      <p:sp>
        <p:nvSpPr>
          <p:cNvPr id="231" name="Micro Problems…"/>
          <p:cNvSpPr txBox="1"/>
          <p:nvPr>
            <p:ph type="title"/>
          </p:nvPr>
        </p:nvSpPr>
        <p:spPr>
          <a:xfrm>
            <a:off x="571500" y="1329712"/>
            <a:ext cx="11049000" cy="10477403"/>
          </a:xfrm>
          <a:prstGeom prst="rect">
            <a:avLst/>
          </a:prstGeom>
        </p:spPr>
        <p:txBody>
          <a:bodyPr/>
          <a:lstStyle/>
          <a:p>
            <a:pPr defTabSz="751205">
              <a:defRPr spc="-267" sz="13377"/>
            </a:pPr>
            <a:r>
              <a:t>Micro Problems</a:t>
            </a:r>
            <a:endParaRPr spc="-54" sz="2730"/>
          </a:p>
          <a:p>
            <a:pPr marL="624078" indent="-208026" defTabSz="416052">
              <a:lnSpc>
                <a:spcPct val="100000"/>
              </a:lnSpc>
              <a:defRPr spc="0" sz="2730">
                <a:solidFill>
                  <a:srgbClr val="000000"/>
                </a:solidFill>
                <a:latin typeface="Helvetica"/>
                <a:ea typeface="Helvetica"/>
                <a:cs typeface="Helvetica"/>
                <a:sym typeface="Helvetica"/>
              </a:defRPr>
            </a:pPr>
          </a:p>
          <a:p>
            <a:pPr marL="624078" indent="-208026" defTabSz="416052">
              <a:lnSpc>
                <a:spcPct val="100000"/>
              </a:lnSpc>
              <a:defRPr spc="0" sz="2730">
                <a:solidFill>
                  <a:srgbClr val="000000"/>
                </a:solidFill>
                <a:latin typeface="Helvetica"/>
                <a:ea typeface="Helvetica"/>
                <a:cs typeface="Helvetica"/>
                <a:sym typeface="Helvetica"/>
              </a:defRPr>
            </a:pPr>
            <a:r>
              <a:t>•	</a:t>
            </a:r>
            <a:r>
              <a:rPr b="1" u="sng"/>
              <a:t>Information</a:t>
            </a:r>
          </a:p>
          <a:p>
            <a:pPr marL="832104" indent="-208026" defTabSz="416052">
              <a:lnSpc>
                <a:spcPct val="100000"/>
              </a:lnSpc>
              <a:defRPr spc="0" sz="2730">
                <a:solidFill>
                  <a:srgbClr val="000000"/>
                </a:solidFill>
                <a:latin typeface="Helvetica"/>
                <a:ea typeface="Helvetica"/>
                <a:cs typeface="Helvetica"/>
                <a:sym typeface="Helvetica"/>
              </a:defRPr>
            </a:pPr>
            <a:r>
              <a:t>•	</a:t>
            </a:r>
            <a:r>
              <a:rPr b="1" u="sng"/>
              <a:t>Critical Thinking</a:t>
            </a:r>
            <a:r>
              <a:t> - </a:t>
            </a:r>
          </a:p>
          <a:p>
            <a:pPr lvl="1" marL="1040130" indent="208026" defTabSz="416052">
              <a:lnSpc>
                <a:spcPct val="100000"/>
              </a:lnSpc>
              <a:defRPr spc="0" sz="2730">
                <a:solidFill>
                  <a:srgbClr val="000000"/>
                </a:solidFill>
                <a:latin typeface="Helvetica"/>
                <a:ea typeface="Helvetica"/>
                <a:cs typeface="Helvetica"/>
                <a:sym typeface="Helvetica"/>
              </a:defRPr>
            </a:pPr>
            <a:r>
              <a:t>•	</a:t>
            </a:r>
            <a:r>
              <a:rPr b="1" u="sng"/>
              <a:t>Proverbs 18:17</a:t>
            </a:r>
            <a:r>
              <a:t> - “The first to plead his case seems right, Until another comes and examines him.”</a:t>
            </a:r>
          </a:p>
          <a:p>
            <a:pPr lvl="1" marL="1040130" indent="208026" defTabSz="416052">
              <a:lnSpc>
                <a:spcPct val="100000"/>
              </a:lnSpc>
              <a:defRPr spc="0" sz="2730">
                <a:solidFill>
                  <a:srgbClr val="000000"/>
                </a:solidFill>
                <a:latin typeface="Helvetica"/>
                <a:ea typeface="Helvetica"/>
                <a:cs typeface="Helvetica"/>
                <a:sym typeface="Helvetica"/>
              </a:defRPr>
            </a:pPr>
            <a:r>
              <a:t>•	There is no proper examination</a:t>
            </a:r>
          </a:p>
          <a:p>
            <a:pPr marL="832104" indent="-208026" defTabSz="416052">
              <a:lnSpc>
                <a:spcPct val="100000"/>
              </a:lnSpc>
              <a:defRPr spc="0" sz="2730">
                <a:solidFill>
                  <a:srgbClr val="000000"/>
                </a:solidFill>
                <a:latin typeface="Helvetica"/>
                <a:ea typeface="Helvetica"/>
                <a:cs typeface="Helvetica"/>
                <a:sym typeface="Helvetica"/>
              </a:defRPr>
            </a:pPr>
            <a:r>
              <a:t>•	</a:t>
            </a:r>
            <a:r>
              <a:rPr b="1" u="sng"/>
              <a:t>Logical Thinking</a:t>
            </a:r>
            <a:r>
              <a:t> - </a:t>
            </a:r>
          </a:p>
          <a:p>
            <a:pPr lvl="1" marL="1040130" indent="208026" defTabSz="416052">
              <a:lnSpc>
                <a:spcPct val="100000"/>
              </a:lnSpc>
              <a:defRPr spc="0" sz="2730">
                <a:solidFill>
                  <a:srgbClr val="000000"/>
                </a:solidFill>
                <a:latin typeface="Helvetica"/>
                <a:ea typeface="Helvetica"/>
                <a:cs typeface="Helvetica"/>
                <a:sym typeface="Helvetica"/>
              </a:defRPr>
            </a:pPr>
            <a:r>
              <a:t>•	</a:t>
            </a:r>
            <a:r>
              <a:rPr b="1" u="sng"/>
              <a:t>Proverbs 14:15</a:t>
            </a:r>
            <a:r>
              <a:t> - “The naive believes everything, But the sensible man considers his steps.”</a:t>
            </a:r>
          </a:p>
          <a:p>
            <a:pPr lvl="1" marL="1040130" indent="208026" defTabSz="416052">
              <a:lnSpc>
                <a:spcPct val="100000"/>
              </a:lnSpc>
              <a:defRPr spc="0" sz="2730">
                <a:solidFill>
                  <a:srgbClr val="000000"/>
                </a:solidFill>
                <a:latin typeface="Helvetica"/>
                <a:ea typeface="Helvetica"/>
                <a:cs typeface="Helvetica"/>
                <a:sym typeface="Helvetica"/>
              </a:defRPr>
            </a:pPr>
            <a:r>
              <a:t>•	there is no logical consideration</a:t>
            </a:r>
          </a:p>
          <a:p>
            <a:pPr marL="832104" indent="-208026" defTabSz="416052">
              <a:lnSpc>
                <a:spcPct val="100000"/>
              </a:lnSpc>
              <a:defRPr spc="0" sz="2730">
                <a:solidFill>
                  <a:srgbClr val="000000"/>
                </a:solidFill>
                <a:latin typeface="Helvetica"/>
                <a:ea typeface="Helvetica"/>
                <a:cs typeface="Helvetica"/>
                <a:sym typeface="Helvetica"/>
              </a:defRPr>
            </a:pPr>
            <a:r>
              <a:t>•	</a:t>
            </a:r>
            <a:r>
              <a:rPr b="1" u="sng"/>
              <a:t>Metaphysics</a:t>
            </a:r>
            <a:r>
              <a:t> - </a:t>
            </a:r>
          </a:p>
          <a:p>
            <a:pPr lvl="1" marL="1040130" indent="208026" defTabSz="416052">
              <a:lnSpc>
                <a:spcPct val="100000"/>
              </a:lnSpc>
              <a:defRPr spc="0" sz="2730">
                <a:solidFill>
                  <a:srgbClr val="000000"/>
                </a:solidFill>
                <a:latin typeface="Helvetica"/>
                <a:ea typeface="Helvetica"/>
                <a:cs typeface="Helvetica"/>
                <a:sym typeface="Helvetica"/>
              </a:defRPr>
            </a:pPr>
            <a:r>
              <a:t>•	</a:t>
            </a:r>
            <a:r>
              <a:rPr b="1" u="sng"/>
              <a:t>Psalm 14:1/Psalm 53:1</a:t>
            </a:r>
            <a:r>
              <a:t> -  The fool has said in his heart, “There is no God.” They are corrupt, they have committed abominable deeds; There is no one who does good.</a:t>
            </a:r>
          </a:p>
          <a:p>
            <a:pPr lvl="1" marL="1040130" indent="208026" defTabSz="416052">
              <a:lnSpc>
                <a:spcPct val="100000"/>
              </a:lnSpc>
              <a:defRPr spc="0" sz="2730">
                <a:solidFill>
                  <a:srgbClr val="000000"/>
                </a:solidFill>
                <a:latin typeface="Helvetica"/>
                <a:ea typeface="Helvetica"/>
                <a:cs typeface="Helvetica"/>
                <a:sym typeface="Helvetica"/>
              </a:defRPr>
            </a:pPr>
            <a:r>
              <a:t>•	They have said there is no God</a:t>
            </a:r>
          </a:p>
          <a:p>
            <a:pPr marL="832104" indent="-208026" defTabSz="416052">
              <a:lnSpc>
                <a:spcPct val="100000"/>
              </a:lnSpc>
              <a:defRPr spc="0" sz="2730">
                <a:solidFill>
                  <a:srgbClr val="000000"/>
                </a:solidFill>
                <a:latin typeface="Helvetica"/>
                <a:ea typeface="Helvetica"/>
                <a:cs typeface="Helvetica"/>
                <a:sym typeface="Helvetica"/>
              </a:defRPr>
            </a:pPr>
            <a:r>
              <a:t>•	</a:t>
            </a:r>
            <a:r>
              <a:rPr b="1" u="sng"/>
              <a:t>Epistemology</a:t>
            </a:r>
            <a:r>
              <a:t> - </a:t>
            </a:r>
          </a:p>
          <a:p>
            <a:pPr lvl="1" marL="1040130" indent="208026" defTabSz="416052">
              <a:lnSpc>
                <a:spcPct val="100000"/>
              </a:lnSpc>
              <a:defRPr spc="0" sz="2730">
                <a:solidFill>
                  <a:srgbClr val="000000"/>
                </a:solidFill>
                <a:latin typeface="Helvetica"/>
                <a:ea typeface="Helvetica"/>
                <a:cs typeface="Helvetica"/>
                <a:sym typeface="Helvetica"/>
              </a:defRPr>
            </a:pPr>
            <a:r>
              <a:t>•	</a:t>
            </a:r>
            <a:r>
              <a:rPr b="1" u="sng"/>
              <a:t>Proverbs 9:10</a:t>
            </a:r>
            <a:r>
              <a:t> - “The fear of the Lord is the beginning of wisdom, And the knowledge of the Holy One is understanding.”</a:t>
            </a:r>
          </a:p>
          <a:p>
            <a:pPr lvl="1" marL="1040130" indent="208026" defTabSz="416052">
              <a:lnSpc>
                <a:spcPct val="100000"/>
              </a:lnSpc>
              <a:defRPr spc="0" sz="2730">
                <a:solidFill>
                  <a:srgbClr val="000000"/>
                </a:solidFill>
                <a:latin typeface="Helvetica"/>
                <a:ea typeface="Helvetica"/>
                <a:cs typeface="Helvetica"/>
                <a:sym typeface="Helvetica"/>
              </a:defRPr>
            </a:pPr>
            <a:r>
              <a:t>•	There is no fear or consideration of God, sanctity, holiness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3" name="Sea turtle swimming underwater" descr="Sea turtle swimming underwater"/>
          <p:cNvPicPr>
            <a:picLocks noChangeAspect="1"/>
          </p:cNvPicPr>
          <p:nvPr>
            <p:ph type="pic" idx="21"/>
          </p:nvPr>
        </p:nvPicPr>
        <p:blipFill>
          <a:blip r:embed="rId2">
            <a:extLst/>
          </a:blip>
          <a:srcRect l="11713" t="0" r="32619" b="0"/>
          <a:stretch>
            <a:fillRect/>
          </a:stretch>
        </p:blipFill>
        <p:spPr>
          <a:xfrm>
            <a:off x="12192000" y="-1"/>
            <a:ext cx="12192001" cy="13716001"/>
          </a:xfrm>
          <a:prstGeom prst="rect">
            <a:avLst/>
          </a:prstGeom>
        </p:spPr>
      </p:pic>
      <p:sp>
        <p:nvSpPr>
          <p:cNvPr id="234"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35"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36" name="Rev. Dylan Johnson"/>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p>
            <a:pPr/>
            <a:r>
              <a:t>Rev. Dylan Johnson</a:t>
            </a:r>
          </a:p>
        </p:txBody>
      </p:sp>
      <p:sp>
        <p:nvSpPr>
          <p:cNvPr id="237" name="Micro Solutions…"/>
          <p:cNvSpPr txBox="1"/>
          <p:nvPr>
            <p:ph type="title"/>
          </p:nvPr>
        </p:nvSpPr>
        <p:spPr>
          <a:xfrm>
            <a:off x="571500" y="1329712"/>
            <a:ext cx="11049000" cy="10477403"/>
          </a:xfrm>
          <a:prstGeom prst="rect">
            <a:avLst/>
          </a:prstGeom>
        </p:spPr>
        <p:txBody>
          <a:bodyPr/>
          <a:lstStyle/>
          <a:p>
            <a:pPr defTabSz="726440">
              <a:defRPr spc="-239" sz="11968"/>
            </a:pPr>
            <a:r>
              <a:t>Micro Solutions</a:t>
            </a:r>
            <a:endParaRPr spc="-56" sz="2816"/>
          </a:p>
          <a:p>
            <a:pPr marL="603504" indent="-201168" defTabSz="402336">
              <a:lnSpc>
                <a:spcPct val="100000"/>
              </a:lnSpc>
              <a:defRPr spc="0" sz="1056">
                <a:solidFill>
                  <a:srgbClr val="000000"/>
                </a:solidFill>
                <a:latin typeface="Helvetica"/>
                <a:ea typeface="Helvetica"/>
                <a:cs typeface="Helvetica"/>
                <a:sym typeface="Helvetica"/>
              </a:defRPr>
            </a:pPr>
            <a:endParaRPr sz="2816"/>
          </a:p>
          <a:p>
            <a:pPr marL="603504" indent="-201168" defTabSz="402336">
              <a:lnSpc>
                <a:spcPct val="100000"/>
              </a:lnSpc>
              <a:defRPr b="1" spc="0" sz="1056">
                <a:solidFill>
                  <a:srgbClr val="000000"/>
                </a:solidFill>
                <a:latin typeface="Helvetica"/>
                <a:ea typeface="Helvetica"/>
                <a:cs typeface="Helvetica"/>
                <a:sym typeface="Helvetica"/>
              </a:defRPr>
            </a:pPr>
            <a:r>
              <a:rPr sz="2816"/>
              <a:t>•	</a:t>
            </a:r>
            <a:r>
              <a:rPr sz="2816" u="sng"/>
              <a:t>Identity</a:t>
            </a:r>
            <a:endParaRPr sz="2816"/>
          </a:p>
          <a:p>
            <a:pPr marL="804672" indent="-201168" defTabSz="402336">
              <a:lnSpc>
                <a:spcPct val="100000"/>
              </a:lnSpc>
              <a:defRPr spc="0" sz="1056">
                <a:solidFill>
                  <a:srgbClr val="000000"/>
                </a:solidFill>
                <a:latin typeface="Helvetica"/>
                <a:ea typeface="Helvetica"/>
                <a:cs typeface="Helvetica"/>
                <a:sym typeface="Helvetica"/>
              </a:defRPr>
            </a:pPr>
            <a:r>
              <a:rPr sz="2816"/>
              <a:t>•	</a:t>
            </a:r>
            <a:r>
              <a:rPr b="1" sz="2816" u="sng"/>
              <a:t>Jesus and the calling of God</a:t>
            </a:r>
            <a:endParaRPr sz="2816"/>
          </a:p>
          <a:p>
            <a:pPr marL="1005839" indent="-201168" defTabSz="402336">
              <a:lnSpc>
                <a:spcPct val="100000"/>
              </a:lnSpc>
              <a:defRPr spc="0" sz="1056">
                <a:solidFill>
                  <a:srgbClr val="000000"/>
                </a:solidFill>
                <a:latin typeface="Helvetica"/>
                <a:ea typeface="Helvetica"/>
                <a:cs typeface="Helvetica"/>
                <a:sym typeface="Helvetica"/>
              </a:defRPr>
            </a:pPr>
            <a:r>
              <a:rPr sz="2816"/>
              <a:t>•	</a:t>
            </a:r>
            <a:r>
              <a:rPr b="1" sz="2816" u="sng"/>
              <a:t>2 Corinthians 5:17</a:t>
            </a:r>
            <a:r>
              <a:rPr sz="2816"/>
              <a:t> - all the former identities are gone (sexuality immorality, injustice, waywardness ,etc)</a:t>
            </a:r>
            <a:endParaRPr sz="2816"/>
          </a:p>
          <a:p>
            <a:pPr marL="1005839" indent="-201168" defTabSz="402336">
              <a:lnSpc>
                <a:spcPct val="100000"/>
              </a:lnSpc>
              <a:defRPr spc="0" sz="1056">
                <a:solidFill>
                  <a:srgbClr val="000000"/>
                </a:solidFill>
                <a:latin typeface="Helvetica"/>
                <a:ea typeface="Helvetica"/>
                <a:cs typeface="Helvetica"/>
                <a:sym typeface="Helvetica"/>
              </a:defRPr>
            </a:pPr>
            <a:r>
              <a:rPr sz="2816"/>
              <a:t>•	</a:t>
            </a:r>
            <a:r>
              <a:rPr b="1" sz="2816" u="sng"/>
              <a:t>Jeremiah 29:11</a:t>
            </a:r>
            <a:r>
              <a:rPr sz="2816"/>
              <a:t> - God has a plan, and always has had a plan.</a:t>
            </a:r>
            <a:endParaRPr sz="2816"/>
          </a:p>
          <a:p>
            <a:pPr marL="804672" indent="-201168" defTabSz="402336">
              <a:lnSpc>
                <a:spcPct val="100000"/>
              </a:lnSpc>
              <a:defRPr spc="0" sz="1056">
                <a:solidFill>
                  <a:srgbClr val="000000"/>
                </a:solidFill>
                <a:latin typeface="Helvetica"/>
                <a:ea typeface="Helvetica"/>
                <a:cs typeface="Helvetica"/>
                <a:sym typeface="Helvetica"/>
              </a:defRPr>
            </a:pPr>
            <a:r>
              <a:rPr sz="2816"/>
              <a:t>•	</a:t>
            </a:r>
            <a:r>
              <a:rPr b="1" sz="2816" u="sng"/>
              <a:t>Positive apologetics</a:t>
            </a:r>
            <a:endParaRPr sz="2816"/>
          </a:p>
          <a:p>
            <a:pPr marL="1005839" indent="-201168" defTabSz="402336">
              <a:lnSpc>
                <a:spcPct val="100000"/>
              </a:lnSpc>
              <a:defRPr spc="0" sz="1056">
                <a:solidFill>
                  <a:srgbClr val="000000"/>
                </a:solidFill>
                <a:latin typeface="Helvetica"/>
                <a:ea typeface="Helvetica"/>
                <a:cs typeface="Helvetica"/>
                <a:sym typeface="Helvetica"/>
              </a:defRPr>
            </a:pPr>
            <a:r>
              <a:rPr sz="2816"/>
              <a:t>•	biblical definition of sexuality - Go to Mark Freeman’s workshop</a:t>
            </a:r>
            <a:endParaRPr sz="2816"/>
          </a:p>
          <a:p>
            <a:pPr marL="1005839" indent="-201168" defTabSz="402336">
              <a:lnSpc>
                <a:spcPct val="100000"/>
              </a:lnSpc>
              <a:defRPr spc="0" sz="1056">
                <a:solidFill>
                  <a:srgbClr val="000000"/>
                </a:solidFill>
                <a:latin typeface="Helvetica"/>
                <a:ea typeface="Helvetica"/>
                <a:cs typeface="Helvetica"/>
                <a:sym typeface="Helvetica"/>
              </a:defRPr>
            </a:pPr>
            <a:r>
              <a:rPr sz="2816"/>
              <a:t>•	Biblical Justice</a:t>
            </a:r>
            <a:endParaRPr sz="2816"/>
          </a:p>
          <a:p>
            <a:pPr lvl="1" marL="1005839" indent="201168" defTabSz="402336">
              <a:lnSpc>
                <a:spcPct val="100000"/>
              </a:lnSpc>
              <a:defRPr spc="0" sz="1056">
                <a:solidFill>
                  <a:srgbClr val="000000"/>
                </a:solidFill>
                <a:latin typeface="Helvetica"/>
                <a:ea typeface="Helvetica"/>
                <a:cs typeface="Helvetica"/>
                <a:sym typeface="Helvetica"/>
              </a:defRPr>
            </a:pPr>
            <a:r>
              <a:rPr sz="2816"/>
              <a:t>•	</a:t>
            </a:r>
            <a:r>
              <a:rPr b="1" sz="2816" u="sng"/>
              <a:t>Hebrews 10:30-31</a:t>
            </a:r>
            <a:r>
              <a:rPr sz="2816"/>
              <a:t> - God alone will repay injustice with his judgement “It is a terrifying thing to fall into the hands of the living God.”</a:t>
            </a:r>
            <a:endParaRPr sz="2816"/>
          </a:p>
          <a:p>
            <a:pPr lvl="1" marL="1005839" indent="201168" defTabSz="402336">
              <a:lnSpc>
                <a:spcPct val="100000"/>
              </a:lnSpc>
              <a:defRPr spc="0" sz="1056">
                <a:solidFill>
                  <a:srgbClr val="000000"/>
                </a:solidFill>
                <a:latin typeface="Helvetica"/>
                <a:ea typeface="Helvetica"/>
                <a:cs typeface="Helvetica"/>
                <a:sym typeface="Helvetica"/>
              </a:defRPr>
            </a:pPr>
            <a:r>
              <a:rPr sz="2816"/>
              <a:t>•	</a:t>
            </a:r>
            <a:r>
              <a:rPr b="1" sz="2816" u="sng"/>
              <a:t>Romans 12:19</a:t>
            </a:r>
            <a:r>
              <a:rPr sz="2816"/>
              <a:t> - leave room for God’s wrath. Worry about yourself.</a:t>
            </a:r>
            <a:endParaRPr sz="2816"/>
          </a:p>
          <a:p>
            <a:pPr marL="1005839" indent="-201168" defTabSz="402336">
              <a:lnSpc>
                <a:spcPct val="100000"/>
              </a:lnSpc>
              <a:defRPr spc="0" sz="1056">
                <a:solidFill>
                  <a:srgbClr val="000000"/>
                </a:solidFill>
                <a:latin typeface="Helvetica"/>
                <a:ea typeface="Helvetica"/>
                <a:cs typeface="Helvetica"/>
                <a:sym typeface="Helvetica"/>
              </a:defRPr>
            </a:pPr>
            <a:r>
              <a:rPr sz="2816"/>
              <a:t>•	</a:t>
            </a:r>
            <a:r>
              <a:rPr b="1" sz="2816" u="sng"/>
              <a:t>Jesus’ relationships with the marginalized</a:t>
            </a:r>
            <a:r>
              <a:rPr sz="2816"/>
              <a:t> - prostitutes, tax collectors, sick, lame, mentally unstable, demon possessed</a:t>
            </a:r>
            <a:endParaRPr sz="2816"/>
          </a:p>
          <a:p>
            <a:pPr marL="1207008" indent="-201168" defTabSz="402336">
              <a:lnSpc>
                <a:spcPct val="100000"/>
              </a:lnSpc>
              <a:defRPr spc="0" sz="1056">
                <a:solidFill>
                  <a:srgbClr val="000000"/>
                </a:solidFill>
                <a:latin typeface="Helvetica"/>
                <a:ea typeface="Helvetica"/>
                <a:cs typeface="Helvetica"/>
                <a:sym typeface="Helvetica"/>
              </a:defRPr>
            </a:pPr>
            <a:r>
              <a:rPr sz="2816"/>
              <a:t>•	</a:t>
            </a:r>
            <a:r>
              <a:rPr b="1" sz="2816" u="sng"/>
              <a:t>The Gospels</a:t>
            </a:r>
            <a:endParaRPr sz="2816"/>
          </a:p>
          <a:p>
            <a:pPr marL="1207008" indent="-201168" defTabSz="402336">
              <a:lnSpc>
                <a:spcPct val="100000"/>
              </a:lnSpc>
              <a:defRPr spc="0" sz="1056">
                <a:solidFill>
                  <a:srgbClr val="000000"/>
                </a:solidFill>
                <a:latin typeface="Helvetica"/>
                <a:ea typeface="Helvetica"/>
                <a:cs typeface="Helvetica"/>
                <a:sym typeface="Helvetica"/>
              </a:defRPr>
            </a:pPr>
            <a:r>
              <a:rPr sz="2816"/>
              <a:t>•	specifically the gospel of </a:t>
            </a:r>
            <a:r>
              <a:rPr b="1" sz="2816" u="sng"/>
              <a:t>Luke</a:t>
            </a:r>
            <a:r>
              <a:rPr sz="2816"/>
              <a:t>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9" name="Sea turtle swimming underwater" descr="Sea turtle swimming underwater"/>
          <p:cNvPicPr>
            <a:picLocks noChangeAspect="1"/>
          </p:cNvPicPr>
          <p:nvPr>
            <p:ph type="pic" idx="21"/>
          </p:nvPr>
        </p:nvPicPr>
        <p:blipFill>
          <a:blip r:embed="rId2">
            <a:extLst/>
          </a:blip>
          <a:srcRect l="11713" t="0" r="32619" b="0"/>
          <a:stretch>
            <a:fillRect/>
          </a:stretch>
        </p:blipFill>
        <p:spPr>
          <a:xfrm>
            <a:off x="12192000" y="-1"/>
            <a:ext cx="12192001" cy="13716001"/>
          </a:xfrm>
          <a:prstGeom prst="rect">
            <a:avLst/>
          </a:prstGeom>
        </p:spPr>
      </p:pic>
      <p:sp>
        <p:nvSpPr>
          <p:cNvPr id="240"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41"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42" name="Rev. Dylan Johnson"/>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p>
            <a:pPr/>
            <a:r>
              <a:t>Rev. Dylan Johnson</a:t>
            </a:r>
          </a:p>
        </p:txBody>
      </p:sp>
      <p:sp>
        <p:nvSpPr>
          <p:cNvPr id="243" name="Micro Solutions…"/>
          <p:cNvSpPr txBox="1"/>
          <p:nvPr>
            <p:ph type="title"/>
          </p:nvPr>
        </p:nvSpPr>
        <p:spPr>
          <a:xfrm>
            <a:off x="571500" y="1329712"/>
            <a:ext cx="11049000" cy="10477403"/>
          </a:xfrm>
          <a:prstGeom prst="rect">
            <a:avLst/>
          </a:prstGeom>
        </p:spPr>
        <p:txBody>
          <a:bodyPr/>
          <a:lstStyle/>
          <a:p>
            <a:pPr>
              <a:defRPr spc="-272" sz="13600"/>
            </a:pPr>
            <a:r>
              <a:t>Micro Solutions</a:t>
            </a:r>
            <a:endParaRPr spc="-64" sz="3200"/>
          </a:p>
          <a:p>
            <a:pPr marL="685800" indent="-228600" defTabSz="457200">
              <a:lnSpc>
                <a:spcPct val="100000"/>
              </a:lnSpc>
              <a:defRPr spc="0" sz="1200">
                <a:solidFill>
                  <a:srgbClr val="000000"/>
                </a:solidFill>
                <a:latin typeface="Helvetica"/>
                <a:ea typeface="Helvetica"/>
                <a:cs typeface="Helvetica"/>
                <a:sym typeface="Helvetica"/>
              </a:defRPr>
            </a:pPr>
            <a:endParaRPr sz="3200"/>
          </a:p>
          <a:p>
            <a:pPr marL="685800" indent="-228600" defTabSz="457200">
              <a:lnSpc>
                <a:spcPct val="100000"/>
              </a:lnSpc>
              <a:defRPr spc="0" sz="2500">
                <a:solidFill>
                  <a:srgbClr val="000000"/>
                </a:solidFill>
                <a:latin typeface="Helvetica"/>
                <a:ea typeface="Helvetica"/>
                <a:cs typeface="Helvetica"/>
                <a:sym typeface="Helvetica"/>
              </a:defRPr>
            </a:pPr>
            <a:r>
              <a:t>•	</a:t>
            </a:r>
            <a:r>
              <a:rPr b="1" u="sng"/>
              <a:t>Information</a:t>
            </a:r>
            <a:endParaRPr b="1" u="sng"/>
          </a:p>
          <a:p>
            <a:pPr marL="914400" indent="-228600" defTabSz="457200">
              <a:lnSpc>
                <a:spcPct val="100000"/>
              </a:lnSpc>
              <a:defRPr spc="0" sz="2500">
                <a:solidFill>
                  <a:srgbClr val="000000"/>
                </a:solidFill>
                <a:latin typeface="Helvetica"/>
                <a:ea typeface="Helvetica"/>
                <a:cs typeface="Helvetica"/>
                <a:sym typeface="Helvetica"/>
              </a:defRPr>
            </a:pPr>
            <a:r>
              <a:t>•	</a:t>
            </a:r>
            <a:r>
              <a:rPr b="1" u="sng"/>
              <a:t>Critically Think</a:t>
            </a:r>
            <a:r>
              <a:rPr u="sng"/>
              <a:t> </a:t>
            </a:r>
            <a:endParaRPr u="sng"/>
          </a:p>
          <a:p>
            <a:pPr marL="1143000" indent="-228600" defTabSz="457200">
              <a:lnSpc>
                <a:spcPct val="100000"/>
              </a:lnSpc>
              <a:defRPr spc="0" sz="2500">
                <a:solidFill>
                  <a:srgbClr val="000000"/>
                </a:solidFill>
                <a:latin typeface="Helvetica"/>
                <a:ea typeface="Helvetica"/>
                <a:cs typeface="Helvetica"/>
                <a:sym typeface="Helvetica"/>
              </a:defRPr>
            </a:pPr>
            <a:r>
              <a:t>•	</a:t>
            </a:r>
            <a:r>
              <a:rPr b="1" i="1" u="sng"/>
              <a:t>“Nullius in verba”</a:t>
            </a:r>
            <a:r>
              <a:rPr i="1"/>
              <a:t> - </a:t>
            </a:r>
            <a:r>
              <a:t>Motto of the Royal Scientific society </a:t>
            </a:r>
          </a:p>
          <a:p>
            <a:pPr marL="1143000" indent="-228600" defTabSz="457200">
              <a:lnSpc>
                <a:spcPct val="100000"/>
              </a:lnSpc>
              <a:defRPr spc="0" sz="2500">
                <a:solidFill>
                  <a:srgbClr val="000000"/>
                </a:solidFill>
                <a:latin typeface="Helvetica"/>
                <a:ea typeface="Helvetica"/>
                <a:cs typeface="Helvetica"/>
                <a:sym typeface="Helvetica"/>
              </a:defRPr>
            </a:pPr>
            <a:r>
              <a:t>•	Christians are allowed to doubt, ask questions, demand evidence </a:t>
            </a:r>
          </a:p>
          <a:p>
            <a:pPr marL="914400" indent="-228600" defTabSz="457200">
              <a:lnSpc>
                <a:spcPct val="100000"/>
              </a:lnSpc>
              <a:defRPr spc="0" sz="2500">
                <a:solidFill>
                  <a:srgbClr val="000000"/>
                </a:solidFill>
                <a:latin typeface="Helvetica"/>
                <a:ea typeface="Helvetica"/>
                <a:cs typeface="Helvetica"/>
                <a:sym typeface="Helvetica"/>
              </a:defRPr>
            </a:pPr>
            <a:r>
              <a:t>•	</a:t>
            </a:r>
            <a:r>
              <a:rPr b="1" u="sng"/>
              <a:t>Logical Thinking</a:t>
            </a:r>
            <a:r>
              <a:t> - do not entertain logical contradictions </a:t>
            </a:r>
          </a:p>
          <a:p>
            <a:pPr marL="1143000" indent="-228600" defTabSz="457200">
              <a:lnSpc>
                <a:spcPct val="100000"/>
              </a:lnSpc>
              <a:defRPr spc="0" sz="2500">
                <a:solidFill>
                  <a:srgbClr val="000000"/>
                </a:solidFill>
                <a:latin typeface="Helvetica"/>
                <a:ea typeface="Helvetica"/>
                <a:cs typeface="Helvetica"/>
                <a:sym typeface="Helvetica"/>
              </a:defRPr>
            </a:pPr>
            <a:r>
              <a:t>•	The Bible does not contain contradictions</a:t>
            </a:r>
          </a:p>
          <a:p>
            <a:pPr marL="1143000" indent="-228600" defTabSz="457200">
              <a:lnSpc>
                <a:spcPct val="100000"/>
              </a:lnSpc>
              <a:defRPr spc="0" sz="2500">
                <a:solidFill>
                  <a:srgbClr val="000000"/>
                </a:solidFill>
                <a:latin typeface="Helvetica"/>
                <a:ea typeface="Helvetica"/>
                <a:cs typeface="Helvetica"/>
                <a:sym typeface="Helvetica"/>
              </a:defRPr>
            </a:pPr>
            <a:r>
              <a:t>•	The Bible never asks it’s followers to entertain logical contradictions </a:t>
            </a:r>
          </a:p>
          <a:p>
            <a:pPr marL="914400" indent="-228600" defTabSz="457200">
              <a:lnSpc>
                <a:spcPct val="100000"/>
              </a:lnSpc>
              <a:defRPr spc="0" sz="2500">
                <a:solidFill>
                  <a:srgbClr val="000000"/>
                </a:solidFill>
                <a:latin typeface="Helvetica"/>
                <a:ea typeface="Helvetica"/>
                <a:cs typeface="Helvetica"/>
                <a:sym typeface="Helvetica"/>
              </a:defRPr>
            </a:pPr>
            <a:r>
              <a:t>•	</a:t>
            </a:r>
            <a:r>
              <a:rPr b="1" u="sng"/>
              <a:t>Metaphysics</a:t>
            </a:r>
            <a:r>
              <a:t> - fallacy of </a:t>
            </a:r>
            <a:r>
              <a:rPr b="1" u="sng"/>
              <a:t>materialism</a:t>
            </a:r>
            <a:r>
              <a:t>	</a:t>
            </a:r>
          </a:p>
          <a:p>
            <a:pPr marL="1143000" indent="-228600" defTabSz="457200">
              <a:lnSpc>
                <a:spcPct val="100000"/>
              </a:lnSpc>
              <a:defRPr spc="0" sz="2500">
                <a:solidFill>
                  <a:srgbClr val="000000"/>
                </a:solidFill>
                <a:latin typeface="Helvetica"/>
                <a:ea typeface="Helvetica"/>
                <a:cs typeface="Helvetica"/>
                <a:sym typeface="Helvetica"/>
              </a:defRPr>
            </a:pPr>
            <a:r>
              <a:t>•	</a:t>
            </a:r>
            <a:r>
              <a:rPr b="1" u="sng"/>
              <a:t>Psalm 14:1/Psalm 53:1</a:t>
            </a:r>
            <a:r>
              <a:t> -  The fool has said in his heart, “There is no God.” They are corrupt, they have committed abominable deeds; There is no one who does good.</a:t>
            </a:r>
          </a:p>
          <a:p>
            <a:pPr marL="1143000" indent="-228600" defTabSz="457200">
              <a:lnSpc>
                <a:spcPct val="100000"/>
              </a:lnSpc>
              <a:defRPr spc="0" sz="2500">
                <a:solidFill>
                  <a:srgbClr val="000000"/>
                </a:solidFill>
                <a:latin typeface="Helvetica"/>
                <a:ea typeface="Helvetica"/>
                <a:cs typeface="Helvetica"/>
                <a:sym typeface="Helvetica"/>
              </a:defRPr>
            </a:pPr>
            <a:r>
              <a:t>•	test the </a:t>
            </a:r>
            <a:r>
              <a:rPr b="1" u="sng"/>
              <a:t>materialist</a:t>
            </a:r>
            <a:r>
              <a:t> hypothesis </a:t>
            </a:r>
          </a:p>
          <a:p>
            <a:pPr marL="914400" indent="-228600" defTabSz="457200">
              <a:lnSpc>
                <a:spcPct val="100000"/>
              </a:lnSpc>
              <a:defRPr spc="0" sz="2500">
                <a:solidFill>
                  <a:srgbClr val="000000"/>
                </a:solidFill>
                <a:latin typeface="Helvetica"/>
                <a:ea typeface="Helvetica"/>
                <a:cs typeface="Helvetica"/>
                <a:sym typeface="Helvetica"/>
              </a:defRPr>
            </a:pPr>
            <a:r>
              <a:t>•	</a:t>
            </a:r>
            <a:r>
              <a:rPr b="1" u="sng"/>
              <a:t>Epistemology</a:t>
            </a:r>
            <a:r>
              <a:t> - basis for </a:t>
            </a:r>
            <a:r>
              <a:rPr b="1" u="sng"/>
              <a:t>truth and knowledge</a:t>
            </a:r>
            <a:r>
              <a:t> </a:t>
            </a:r>
          </a:p>
          <a:p>
            <a:pPr marL="1143000" indent="-228600" defTabSz="457200">
              <a:lnSpc>
                <a:spcPct val="100000"/>
              </a:lnSpc>
              <a:defRPr spc="0" sz="2500">
                <a:solidFill>
                  <a:srgbClr val="000000"/>
                </a:solidFill>
                <a:latin typeface="Helvetica"/>
                <a:ea typeface="Helvetica"/>
                <a:cs typeface="Helvetica"/>
                <a:sym typeface="Helvetica"/>
              </a:defRPr>
            </a:pPr>
            <a:r>
              <a:t>•	what is a better basis than the one who created all things, created all knowledge, and has all knowledge </a:t>
            </a:r>
          </a:p>
          <a:p>
            <a:pPr marL="1143000" indent="-228600" defTabSz="457200">
              <a:lnSpc>
                <a:spcPct val="100000"/>
              </a:lnSpc>
              <a:defRPr spc="0" sz="2500">
                <a:solidFill>
                  <a:srgbClr val="000000"/>
                </a:solidFill>
                <a:latin typeface="Helvetica"/>
                <a:ea typeface="Helvetica"/>
                <a:cs typeface="Helvetica"/>
                <a:sym typeface="Helvetica"/>
              </a:defRPr>
            </a:pPr>
            <a:r>
              <a:t>•	</a:t>
            </a:r>
            <a:r>
              <a:rPr b="1" u="sng"/>
              <a:t>Romans 11:33-36</a:t>
            </a:r>
            <a:r>
              <a:t> - Oh, the depth of the riches both of the wisdom and knowledge of God! How unsearchable are His judgments and unfathomable His ways! For who has known the mind of the Lord, or who became His counselor? Or who has first given to Him that it might be paid back to him again? For from Him and through Him and to Him are all things. To Him be the glory forever. Amen.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and further reading"/>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and further reading</a:t>
            </a:r>
          </a:p>
        </p:txBody>
      </p:sp>
      <p:pic>
        <p:nvPicPr>
          <p:cNvPr id="246" name="Sea turtle swimming underwater with a school of fish" descr="Sea turtle swimming underwater with a school of fish"/>
          <p:cNvPicPr>
            <a:picLocks noChangeAspect="1"/>
          </p:cNvPicPr>
          <p:nvPr>
            <p:ph type="pic" idx="22"/>
          </p:nvPr>
        </p:nvPicPr>
        <p:blipFill>
          <a:blip r:embed="rId2">
            <a:extLst/>
          </a:blip>
          <a:srcRect l="0" t="4460" r="0" b="4460"/>
          <a:stretch>
            <a:fillRect/>
          </a:stretch>
        </p:blipFill>
        <p:spPr>
          <a:xfrm>
            <a:off x="0" y="0"/>
            <a:ext cx="12196747" cy="13716027"/>
          </a:xfrm>
          <a:prstGeom prst="rect">
            <a:avLst/>
          </a:prstGeom>
        </p:spPr>
      </p:pic>
      <p:sp>
        <p:nvSpPr>
          <p:cNvPr id="247"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48"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49" name="Helpful Resources"/>
          <p:cNvSpPr txBox="1"/>
          <p:nvPr>
            <p:ph type="title"/>
          </p:nvPr>
        </p:nvSpPr>
        <p:spPr>
          <a:prstGeom prst="rect">
            <a:avLst/>
          </a:prstGeom>
        </p:spPr>
        <p:txBody>
          <a:bodyPr/>
          <a:lstStyle>
            <a:lvl1pPr defTabSz="817244">
              <a:defRPr sz="7919"/>
            </a:lvl1pPr>
          </a:lstStyle>
          <a:p>
            <a:pPr/>
            <a:r>
              <a:t>Helpful Resources</a:t>
            </a:r>
          </a:p>
        </p:txBody>
      </p:sp>
      <p:sp>
        <p:nvSpPr>
          <p:cNvPr id="250" name="Miracles - CS Lewis…"/>
          <p:cNvSpPr txBox="1"/>
          <p:nvPr>
            <p:ph type="body" sz="half" idx="1"/>
          </p:nvPr>
        </p:nvSpPr>
        <p:spPr>
          <a:prstGeom prst="rect">
            <a:avLst/>
          </a:prstGeom>
        </p:spPr>
        <p:txBody>
          <a:bodyPr/>
          <a:lstStyle/>
          <a:p>
            <a:pPr/>
            <a:r>
              <a:t>Miracles - CS Lewis</a:t>
            </a:r>
          </a:p>
          <a:p>
            <a:pPr/>
            <a:r>
              <a:t>Mere Christianity - CS Lewis</a:t>
            </a:r>
          </a:p>
          <a:p>
            <a:pPr/>
            <a:r>
              <a:t>The Reasonability of Christianity - John Locke</a:t>
            </a:r>
          </a:p>
          <a:p>
            <a:pPr/>
            <a:r>
              <a:t>Pressure Points - Gregg T. Johnson</a:t>
            </a:r>
          </a:p>
          <a:p>
            <a:pPr/>
            <a:r>
              <a:t>Encountering Mystery - Dale Allison </a:t>
            </a:r>
          </a:p>
          <a:p>
            <a:pPr/>
            <a:r>
              <a:t>Ethics - Dietrich Bonhoeffer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8_Academy">
  <a:themeElements>
    <a:clrScheme name="28_Academy">
      <a:dk1>
        <a:srgbClr val="000000"/>
      </a:dk1>
      <a:lt1>
        <a:srgbClr val="000034"/>
      </a:lt1>
      <a:dk2>
        <a:srgbClr val="555952"/>
      </a:dk2>
      <a:lt2>
        <a:srgbClr val="D6DCCF"/>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Founders Grotesk Semibold"/>
        <a:ea typeface="Founders Grotesk Semibold"/>
        <a:cs typeface="Founders Grotesk Semibold"/>
      </a:majorFont>
      <a:minorFont>
        <a:latin typeface="Founders Grotesk Semibold"/>
        <a:ea typeface="Founders Grotesk Semibold"/>
        <a:cs typeface="Founders Grotesk Semibold"/>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2304"/>
            <a:satOff val="23749"/>
            <a:lumOff val="-45745"/>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all" i="0" spc="156" strike="noStrike" sz="2600" u="none" kumimoji="0" normalizeH="0">
            <a:ln>
              <a:noFill/>
            </a:ln>
            <a:solidFill>
              <a:srgbClr val="FFFFFF"/>
            </a:solidFill>
            <a:effectLst/>
            <a:uFillTx/>
            <a:latin typeface="Founders Grotesk Condensed"/>
            <a:ea typeface="Founders Grotesk Condensed"/>
            <a:cs typeface="Founders Grotesk Condensed"/>
            <a:sym typeface="Founders Grotesk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143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8_Academy">
  <a:themeElements>
    <a:clrScheme name="28_Academy">
      <a:dk1>
        <a:srgbClr val="000000"/>
      </a:dk1>
      <a:lt1>
        <a:srgbClr val="FFFFFF"/>
      </a:lt1>
      <a:dk2>
        <a:srgbClr val="555952"/>
      </a:dk2>
      <a:lt2>
        <a:srgbClr val="D6DCCF"/>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Founders Grotesk Semibold"/>
        <a:ea typeface="Founders Grotesk Semibold"/>
        <a:cs typeface="Founders Grotesk Semibold"/>
      </a:majorFont>
      <a:minorFont>
        <a:latin typeface="Founders Grotesk Semibold"/>
        <a:ea typeface="Founders Grotesk Semibold"/>
        <a:cs typeface="Founders Grotesk Semibold"/>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2304"/>
            <a:satOff val="23749"/>
            <a:lumOff val="-45745"/>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all" i="0" spc="156" strike="noStrike" sz="2600" u="none" kumimoji="0" normalizeH="0">
            <a:ln>
              <a:noFill/>
            </a:ln>
            <a:solidFill>
              <a:srgbClr val="FFFFFF"/>
            </a:solidFill>
            <a:effectLst/>
            <a:uFillTx/>
            <a:latin typeface="Founders Grotesk Condensed"/>
            <a:ea typeface="Founders Grotesk Condensed"/>
            <a:cs typeface="Founders Grotesk Condensed"/>
            <a:sym typeface="Founders Grotesk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143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