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313" r:id="rId3"/>
    <p:sldId id="261" r:id="rId4"/>
    <p:sldId id="285" r:id="rId5"/>
    <p:sldId id="314" r:id="rId6"/>
    <p:sldId id="288" r:id="rId7"/>
    <p:sldId id="290" r:id="rId8"/>
    <p:sldId id="291" r:id="rId9"/>
    <p:sldId id="289" r:id="rId10"/>
    <p:sldId id="292" r:id="rId11"/>
    <p:sldId id="293" r:id="rId12"/>
    <p:sldId id="300" r:id="rId13"/>
    <p:sldId id="306" r:id="rId14"/>
    <p:sldId id="301" r:id="rId15"/>
    <p:sldId id="307" r:id="rId16"/>
    <p:sldId id="302" r:id="rId17"/>
    <p:sldId id="308" r:id="rId18"/>
    <p:sldId id="303" r:id="rId19"/>
    <p:sldId id="309" r:id="rId20"/>
    <p:sldId id="304" r:id="rId21"/>
    <p:sldId id="310" r:id="rId22"/>
    <p:sldId id="305" r:id="rId23"/>
    <p:sldId id="311" r:id="rId24"/>
    <p:sldId id="294" r:id="rId25"/>
    <p:sldId id="295" r:id="rId26"/>
    <p:sldId id="296" r:id="rId27"/>
    <p:sldId id="298" r:id="rId28"/>
    <p:sldId id="297" r:id="rId29"/>
    <p:sldId id="299" r:id="rId30"/>
    <p:sldId id="312" r:id="rId31"/>
  </p:sldIdLst>
  <p:sldSz cx="16256000" cy="9144000"/>
  <p:notesSz cx="6858000" cy="9144000"/>
  <p:defaultTextStyle>
    <a:defPPr>
      <a:defRPr lang="en-US"/>
    </a:defPPr>
    <a:lvl1pPr marL="0" algn="l" defTabSz="1358524" rtl="0" eaLnBrk="1" latinLnBrk="0" hangingPunct="1">
      <a:defRPr sz="2674" kern="1200">
        <a:solidFill>
          <a:schemeClr val="tx1"/>
        </a:solidFill>
        <a:latin typeface="+mn-lt"/>
        <a:ea typeface="+mn-ea"/>
        <a:cs typeface="+mn-cs"/>
      </a:defRPr>
    </a:lvl1pPr>
    <a:lvl2pPr marL="679262" algn="l" defTabSz="1358524" rtl="0" eaLnBrk="1" latinLnBrk="0" hangingPunct="1">
      <a:defRPr sz="2674" kern="1200">
        <a:solidFill>
          <a:schemeClr val="tx1"/>
        </a:solidFill>
        <a:latin typeface="+mn-lt"/>
        <a:ea typeface="+mn-ea"/>
        <a:cs typeface="+mn-cs"/>
      </a:defRPr>
    </a:lvl2pPr>
    <a:lvl3pPr marL="1358524" algn="l" defTabSz="1358524" rtl="0" eaLnBrk="1" latinLnBrk="0" hangingPunct="1">
      <a:defRPr sz="2674" kern="1200">
        <a:solidFill>
          <a:schemeClr val="tx1"/>
        </a:solidFill>
        <a:latin typeface="+mn-lt"/>
        <a:ea typeface="+mn-ea"/>
        <a:cs typeface="+mn-cs"/>
      </a:defRPr>
    </a:lvl3pPr>
    <a:lvl4pPr marL="2037786" algn="l" defTabSz="1358524" rtl="0" eaLnBrk="1" latinLnBrk="0" hangingPunct="1">
      <a:defRPr sz="2674" kern="1200">
        <a:solidFill>
          <a:schemeClr val="tx1"/>
        </a:solidFill>
        <a:latin typeface="+mn-lt"/>
        <a:ea typeface="+mn-ea"/>
        <a:cs typeface="+mn-cs"/>
      </a:defRPr>
    </a:lvl4pPr>
    <a:lvl5pPr marL="2717048" algn="l" defTabSz="1358524" rtl="0" eaLnBrk="1" latinLnBrk="0" hangingPunct="1">
      <a:defRPr sz="2674" kern="1200">
        <a:solidFill>
          <a:schemeClr val="tx1"/>
        </a:solidFill>
        <a:latin typeface="+mn-lt"/>
        <a:ea typeface="+mn-ea"/>
        <a:cs typeface="+mn-cs"/>
      </a:defRPr>
    </a:lvl5pPr>
    <a:lvl6pPr marL="3396310" algn="l" defTabSz="1358524" rtl="0" eaLnBrk="1" latinLnBrk="0" hangingPunct="1">
      <a:defRPr sz="2674" kern="1200">
        <a:solidFill>
          <a:schemeClr val="tx1"/>
        </a:solidFill>
        <a:latin typeface="+mn-lt"/>
        <a:ea typeface="+mn-ea"/>
        <a:cs typeface="+mn-cs"/>
      </a:defRPr>
    </a:lvl6pPr>
    <a:lvl7pPr marL="4075572" algn="l" defTabSz="1358524" rtl="0" eaLnBrk="1" latinLnBrk="0" hangingPunct="1">
      <a:defRPr sz="2674" kern="1200">
        <a:solidFill>
          <a:schemeClr val="tx1"/>
        </a:solidFill>
        <a:latin typeface="+mn-lt"/>
        <a:ea typeface="+mn-ea"/>
        <a:cs typeface="+mn-cs"/>
      </a:defRPr>
    </a:lvl7pPr>
    <a:lvl8pPr marL="4754834" algn="l" defTabSz="1358524" rtl="0" eaLnBrk="1" latinLnBrk="0" hangingPunct="1">
      <a:defRPr sz="2674" kern="1200">
        <a:solidFill>
          <a:schemeClr val="tx1"/>
        </a:solidFill>
        <a:latin typeface="+mn-lt"/>
        <a:ea typeface="+mn-ea"/>
        <a:cs typeface="+mn-cs"/>
      </a:defRPr>
    </a:lvl8pPr>
    <a:lvl9pPr marL="5434096" algn="l" defTabSz="1358524" rtl="0" eaLnBrk="1" latinLnBrk="0" hangingPunct="1">
      <a:defRPr sz="267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579"/>
    <a:srgbClr val="010F15"/>
    <a:srgbClr val="DD71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66" autoAdjust="0"/>
    <p:restoredTop sz="94694"/>
  </p:normalViewPr>
  <p:slideViewPr>
    <p:cSldViewPr>
      <p:cViewPr varScale="1">
        <p:scale>
          <a:sx n="77" d="100"/>
          <a:sy n="77" d="100"/>
        </p:scale>
        <p:origin x="760" y="488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9AB1BC-501D-5146-80AF-BB0EDDD2E97C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46D26-4BA6-984D-9FA1-2536DE170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06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43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801E8-42AD-89FF-0AA6-CC2FFC89B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FE53A7-920A-64D1-C490-41E30EC597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A8122F-2065-ABC5-B9DE-744242593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BC60A-957C-D848-C1D0-BBA946F97B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56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F92D5-8199-1DB0-3598-EB8416B4D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A3E207-C4ED-1C13-104B-73A33D7905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C086CB-CD1F-B92B-D352-ACCF67802D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02801-C885-C1BC-F1B1-1E9D2E662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25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46B46-B731-DE82-5B89-6E0C3BF4C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90BF83-BFB3-7593-D02E-C7934B71D1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1A8614-ED1E-270D-7429-8B1039360B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CE0E3-5F19-B65C-874C-E5E974987E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25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DE149-73A5-D2FF-0816-25D745B0B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723FA2-84C4-BECF-C4AF-C07F228DB2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926035-AB5A-2050-F362-C1D99A5D3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3974F-4676-56A9-BEF6-7B1AAE9EF8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320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80460-7467-81BC-4387-16DBAF07C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076F52-DF58-DE42-92A8-F499E0F495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03BEA9-E123-88F7-0037-69BA4102E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3FDFE-AB54-64B2-0AD2-347CA119DC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80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D7333-4E3A-0107-91BD-576FB8380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AD14C7-94FC-DD61-8720-E88ED9550A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DF2488-9CF2-AA61-94B7-3128FFCCD0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9A8B41-2CDE-6331-7737-4D33FC3A73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82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92C7B-9CC5-FDF9-F4A2-15CBBE348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A82999-6D20-5228-87A7-8DDAC488EE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2B7D3E-D12A-EB9D-F9B4-B4CD12BC28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BA688-C8B5-C3AA-21FC-687B6BA54A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64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B7FE2-7A60-2C9E-327E-9C92B3A8B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4D5FE8-CA92-69D7-837C-302BAD745B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0767B7-F175-1820-1BB6-2CA046E98D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CBDFA-FB86-1292-A4A2-9B71539352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99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F2467-939D-ED5D-5685-2E8E2A82A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8149B8-44AB-311F-D199-2B93FE021A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A4A5E0-AFD1-BB54-2013-9099B07439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C7F686-EC99-AEE2-6CF6-1B30B013C8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60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9E0C2-D43E-4A2F-976C-D146B8EC4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9D20D1-D0A6-D8AA-F82E-B54F76AEA4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E108F0-D88A-8116-7AB1-E6002C9AA9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E5729-3055-1CD0-1A0E-8259F1DC39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513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A4236-C4B0-983A-658E-B5F42D258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A36A95-F06B-2004-A101-9DC05D00C0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8852CA-B2CD-86E8-9163-F5914647C1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19600E-F8B6-1000-FE8A-EF6E968C48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127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C07F3-3A89-2AF1-1685-A6FF53E3B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6BC676-CFF4-F344-2C04-297F8B67A9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B48109-25F6-6ED9-E1C1-B10A82E04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BAC32-2C96-4E0B-2D8C-5875B0E9F7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32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11DAB-F9CD-FEB6-6B1B-862A340B8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FBF4C4-B68C-C3E0-B99A-E3EF9123AB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50A678-153F-5ADC-5684-9816CDC72F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F3FA1-244E-EA2C-560D-7838547CF0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96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0AE93-FE56-22BF-3FC1-87AD2984F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AAD3EB-D6A9-4F0F-51B6-0AFF88846D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28A334-D5C6-ABDF-385F-38141A213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566C5-D50B-DA06-B2E9-C12033A8B9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164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2CF07-1C18-8CB4-98BB-009800AE3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CCF6E3-6D3F-D75F-F447-80F75FB0E0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1C993B-B81B-76FB-2816-058DAE2F0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34C78-39CF-8F89-F26D-3C8E78015D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080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AB1BD-99B6-54CF-A7E9-81807A447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64A6C6-814C-0260-B308-5BDF72493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BC6E95-A989-D1C6-D234-537C0E29A8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9A0B5-0724-361D-3FE4-423F176EA8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4517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69F11-504B-8F01-7551-0B6AB68A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CB9192-B37E-800E-4BCC-33D0D79052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057CE7-7315-0ACF-E8E5-3AA1A819F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B9010-3297-E19D-A1D1-C2436BD0EC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9194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E8CDA-63DB-A80A-D3B6-630D19D74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2D129C-78D3-B936-32B6-81F66E13BC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5D5D1-51B1-EA3B-B085-26C5AC685C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E4E78D-487B-F631-0373-99EA097B27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174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596AC-218C-33C4-74A6-ADCDF24A4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315C54-3EB8-B3C9-BE17-1E2C3083DF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4304CC-0AB2-9AB9-C094-2D30282D6A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F8E6F-9D65-1863-F784-09F148FD06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9612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915E3-0833-9DB2-BD7F-17F592DC0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0512F1-56F7-F766-B811-2A77E660CD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E78209-C0A5-036E-12C3-684EFC8C0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1BB29C-0D99-3D6D-8944-16A40C4099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8018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E0477-F624-3CAC-0015-3E8091F47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D33B92-1C60-D82F-1782-590557081B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706CBA-3689-9DCD-7D99-43B979C683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9A888-5178-795B-6404-25A557E3F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958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01C8E-2746-73DA-2550-CE4D1DE3B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5BBB1E-AC09-C07B-AF70-EF16797A2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B42DA7-7F5F-CF57-9367-D0FD95EE83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EAE1A-69D5-0054-2B80-A0B3314C12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509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8003F-FDFB-1FD9-A13B-7A284ECD6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1839DD-6CBC-6EBC-02F5-302C9010AD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F59E0E-080D-45D6-10B6-6ED171F00E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8E23E-C6EC-2598-84C8-01ABF8D38D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708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581DB-D7A7-A9CA-6B47-D37818597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4816E5-FD6A-1C5E-34B9-9BCFEE6D0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5F6347-C413-F96F-8E50-2A640116B4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B3682C-2D74-C787-6BF4-5C3A9C4A67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4499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4ABF0-C965-A439-AF40-A0A73A96A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69DD56-9CA0-628C-E907-1C1CEAED66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F06513-355B-F23D-7B3C-7B3F355C81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875526-E206-A5F7-0EE2-76043496F7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310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5E4A6-4C29-1A32-9EF3-C7340DF8E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976666-7BB3-4098-E882-48FEE95799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5BF88B-38A7-C8C5-2806-FFACD707A9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5830A-E951-468C-CBA9-F1231B81C2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149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6CDA5-F4C7-8AE9-81E2-33BCDA633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86CCB6-0945-2AE6-5A4D-F83287BA9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6D9BB1-AC57-BC50-0E50-4192DEB681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CC6AC-BBDA-391D-F74F-93121CB720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441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1D957-1F74-0C04-51A5-EF015A098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A5069A-1DF6-EC29-A787-656C1CD2B6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1B4066-E5A7-4908-D56C-53597A2AE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C7B57-3D43-17DE-C6DE-45CEE893FF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0970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26BBF-395B-BEBC-CC16-04C9185CB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6740FD-B2CF-48E1-4043-8B05DE387E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E7D36C-A351-8083-CD91-7F70AC744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D2027-0B42-373D-E5DF-D1EB3ABF60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6D26-4BA6-984D-9FA1-2536DE1702A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666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840569"/>
            <a:ext cx="138176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77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54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31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09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86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63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741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18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4E089-7020-4D5E-BB87-0058291A003C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9383-E070-40C8-A1E8-6FFB4978F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5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4E089-7020-4D5E-BB87-0058291A003C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9383-E070-40C8-A1E8-6FFB4978F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8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112" y="5875867"/>
            <a:ext cx="13817600" cy="1816100"/>
          </a:xfrm>
        </p:spPr>
        <p:txBody>
          <a:bodyPr anchor="t"/>
          <a:lstStyle>
            <a:lvl1pPr algn="l">
              <a:defRPr sz="592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112" y="3875619"/>
            <a:ext cx="13817600" cy="2000249"/>
          </a:xfrm>
        </p:spPr>
        <p:txBody>
          <a:bodyPr anchor="b"/>
          <a:lstStyle>
            <a:lvl1pPr marL="0" indent="0">
              <a:buNone/>
              <a:defRPr sz="2963">
                <a:solidFill>
                  <a:schemeClr val="tx1">
                    <a:tint val="75000"/>
                  </a:schemeClr>
                </a:solidFill>
              </a:defRPr>
            </a:lvl1pPr>
            <a:lvl2pPr marL="67731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354620" indent="0">
              <a:buNone/>
              <a:defRPr sz="2370">
                <a:solidFill>
                  <a:schemeClr val="tx1">
                    <a:tint val="75000"/>
                  </a:schemeClr>
                </a:solidFill>
              </a:defRPr>
            </a:lvl3pPr>
            <a:lvl4pPr marL="2031929" indent="0">
              <a:buNone/>
              <a:defRPr sz="2074">
                <a:solidFill>
                  <a:schemeClr val="tx1">
                    <a:tint val="75000"/>
                  </a:schemeClr>
                </a:solidFill>
              </a:defRPr>
            </a:lvl4pPr>
            <a:lvl5pPr marL="2709238" indent="0">
              <a:buNone/>
              <a:defRPr sz="2074">
                <a:solidFill>
                  <a:schemeClr val="tx1">
                    <a:tint val="75000"/>
                  </a:schemeClr>
                </a:solidFill>
              </a:defRPr>
            </a:lvl5pPr>
            <a:lvl6pPr marL="3386548" indent="0">
              <a:buNone/>
              <a:defRPr sz="2074">
                <a:solidFill>
                  <a:schemeClr val="tx1">
                    <a:tint val="75000"/>
                  </a:schemeClr>
                </a:solidFill>
              </a:defRPr>
            </a:lvl6pPr>
            <a:lvl7pPr marL="4063858" indent="0">
              <a:buNone/>
              <a:defRPr sz="2074">
                <a:solidFill>
                  <a:schemeClr val="tx1">
                    <a:tint val="75000"/>
                  </a:schemeClr>
                </a:solidFill>
              </a:defRPr>
            </a:lvl7pPr>
            <a:lvl8pPr marL="4741167" indent="0">
              <a:buNone/>
              <a:defRPr sz="2074">
                <a:solidFill>
                  <a:schemeClr val="tx1">
                    <a:tint val="75000"/>
                  </a:schemeClr>
                </a:solidFill>
              </a:defRPr>
            </a:lvl8pPr>
            <a:lvl9pPr marL="5418477" indent="0">
              <a:buNone/>
              <a:defRPr sz="207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4E089-7020-4D5E-BB87-0058291A003C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9383-E070-40C8-A1E8-6FFB4978F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4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2133602"/>
            <a:ext cx="7179733" cy="6034617"/>
          </a:xfrm>
        </p:spPr>
        <p:txBody>
          <a:bodyPr/>
          <a:lstStyle>
            <a:lvl1pPr>
              <a:defRPr sz="4148"/>
            </a:lvl1pPr>
            <a:lvl2pPr>
              <a:defRPr sz="3556"/>
            </a:lvl2pPr>
            <a:lvl3pPr>
              <a:defRPr sz="2963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467" y="2133602"/>
            <a:ext cx="7179733" cy="6034617"/>
          </a:xfrm>
        </p:spPr>
        <p:txBody>
          <a:bodyPr/>
          <a:lstStyle>
            <a:lvl1pPr>
              <a:defRPr sz="4148"/>
            </a:lvl1pPr>
            <a:lvl2pPr>
              <a:defRPr sz="3556"/>
            </a:lvl2pPr>
            <a:lvl3pPr>
              <a:defRPr sz="2963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4E089-7020-4D5E-BB87-0058291A003C}" type="datetimeFigureOut">
              <a:rPr lang="en-US" smtClean="0"/>
              <a:t>5/2/25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9383-E070-40C8-A1E8-6FFB4978F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6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046817"/>
            <a:ext cx="7182557" cy="853016"/>
          </a:xfrm>
        </p:spPr>
        <p:txBody>
          <a:bodyPr anchor="b"/>
          <a:lstStyle>
            <a:lvl1pPr marL="0" indent="0">
              <a:buNone/>
              <a:defRPr sz="3556" b="1"/>
            </a:lvl1pPr>
            <a:lvl2pPr marL="677310" indent="0">
              <a:buNone/>
              <a:defRPr sz="2963" b="1"/>
            </a:lvl2pPr>
            <a:lvl3pPr marL="1354620" indent="0">
              <a:buNone/>
              <a:defRPr sz="2667" b="1"/>
            </a:lvl3pPr>
            <a:lvl4pPr marL="2031929" indent="0">
              <a:buNone/>
              <a:defRPr sz="2370" b="1"/>
            </a:lvl4pPr>
            <a:lvl5pPr marL="2709238" indent="0">
              <a:buNone/>
              <a:defRPr sz="2370" b="1"/>
            </a:lvl5pPr>
            <a:lvl6pPr marL="3386548" indent="0">
              <a:buNone/>
              <a:defRPr sz="2370" b="1"/>
            </a:lvl6pPr>
            <a:lvl7pPr marL="4063858" indent="0">
              <a:buNone/>
              <a:defRPr sz="2370" b="1"/>
            </a:lvl7pPr>
            <a:lvl8pPr marL="4741167" indent="0">
              <a:buNone/>
              <a:defRPr sz="2370" b="1"/>
            </a:lvl8pPr>
            <a:lvl9pPr marL="5418477" indent="0">
              <a:buNone/>
              <a:defRPr sz="237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0" y="2899833"/>
            <a:ext cx="7182557" cy="5268384"/>
          </a:xfrm>
        </p:spPr>
        <p:txBody>
          <a:bodyPr/>
          <a:lstStyle>
            <a:lvl1pPr>
              <a:defRPr sz="3556"/>
            </a:lvl1pPr>
            <a:lvl2pPr>
              <a:defRPr sz="2963"/>
            </a:lvl2pPr>
            <a:lvl3pPr>
              <a:defRPr sz="2667"/>
            </a:lvl3pPr>
            <a:lvl4pPr>
              <a:defRPr sz="2370"/>
            </a:lvl4pPr>
            <a:lvl5pPr>
              <a:defRPr sz="2370"/>
            </a:lvl5pPr>
            <a:lvl6pPr>
              <a:defRPr sz="2370"/>
            </a:lvl6pPr>
            <a:lvl7pPr>
              <a:defRPr sz="2370"/>
            </a:lvl7pPr>
            <a:lvl8pPr>
              <a:defRPr sz="2370"/>
            </a:lvl8pPr>
            <a:lvl9pPr>
              <a:defRPr sz="237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823" y="2046817"/>
            <a:ext cx="7185378" cy="853016"/>
          </a:xfrm>
        </p:spPr>
        <p:txBody>
          <a:bodyPr anchor="b"/>
          <a:lstStyle>
            <a:lvl1pPr marL="0" indent="0">
              <a:buNone/>
              <a:defRPr sz="3556" b="1"/>
            </a:lvl1pPr>
            <a:lvl2pPr marL="677310" indent="0">
              <a:buNone/>
              <a:defRPr sz="2963" b="1"/>
            </a:lvl2pPr>
            <a:lvl3pPr marL="1354620" indent="0">
              <a:buNone/>
              <a:defRPr sz="2667" b="1"/>
            </a:lvl3pPr>
            <a:lvl4pPr marL="2031929" indent="0">
              <a:buNone/>
              <a:defRPr sz="2370" b="1"/>
            </a:lvl4pPr>
            <a:lvl5pPr marL="2709238" indent="0">
              <a:buNone/>
              <a:defRPr sz="2370" b="1"/>
            </a:lvl5pPr>
            <a:lvl6pPr marL="3386548" indent="0">
              <a:buNone/>
              <a:defRPr sz="2370" b="1"/>
            </a:lvl6pPr>
            <a:lvl7pPr marL="4063858" indent="0">
              <a:buNone/>
              <a:defRPr sz="2370" b="1"/>
            </a:lvl7pPr>
            <a:lvl8pPr marL="4741167" indent="0">
              <a:buNone/>
              <a:defRPr sz="2370" b="1"/>
            </a:lvl8pPr>
            <a:lvl9pPr marL="5418477" indent="0">
              <a:buNone/>
              <a:defRPr sz="237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823" y="2899833"/>
            <a:ext cx="7185378" cy="5268384"/>
          </a:xfrm>
        </p:spPr>
        <p:txBody>
          <a:bodyPr/>
          <a:lstStyle>
            <a:lvl1pPr>
              <a:defRPr sz="3556"/>
            </a:lvl1pPr>
            <a:lvl2pPr>
              <a:defRPr sz="2963"/>
            </a:lvl2pPr>
            <a:lvl3pPr>
              <a:defRPr sz="2667"/>
            </a:lvl3pPr>
            <a:lvl4pPr>
              <a:defRPr sz="2370"/>
            </a:lvl4pPr>
            <a:lvl5pPr>
              <a:defRPr sz="2370"/>
            </a:lvl5pPr>
            <a:lvl6pPr>
              <a:defRPr sz="2370"/>
            </a:lvl6pPr>
            <a:lvl7pPr>
              <a:defRPr sz="2370"/>
            </a:lvl7pPr>
            <a:lvl8pPr>
              <a:defRPr sz="2370"/>
            </a:lvl8pPr>
            <a:lvl9pPr>
              <a:defRPr sz="237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4E089-7020-4D5E-BB87-0058291A003C}" type="datetimeFigureOut">
              <a:rPr lang="en-US" smtClean="0"/>
              <a:t>5/2/25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9383-E070-40C8-A1E8-6FFB4978F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0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4E089-7020-4D5E-BB87-0058291A003C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9383-E070-40C8-A1E8-6FFB4978F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9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4E089-7020-4D5E-BB87-0058291A003C}" type="datetimeFigureOut">
              <a:rPr lang="en-US" smtClean="0"/>
              <a:t>5/2/25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9383-E070-40C8-A1E8-6FFB4978F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90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364067"/>
            <a:ext cx="5348112" cy="1549400"/>
          </a:xfrm>
        </p:spPr>
        <p:txBody>
          <a:bodyPr anchor="b"/>
          <a:lstStyle>
            <a:lvl1pPr algn="l">
              <a:defRPr sz="296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644" y="364068"/>
            <a:ext cx="9087556" cy="7804151"/>
          </a:xfrm>
        </p:spPr>
        <p:txBody>
          <a:bodyPr/>
          <a:lstStyle>
            <a:lvl1pPr>
              <a:defRPr sz="4741"/>
            </a:lvl1pPr>
            <a:lvl2pPr>
              <a:defRPr sz="4148"/>
            </a:lvl2pPr>
            <a:lvl3pPr>
              <a:defRPr sz="3556"/>
            </a:lvl3pPr>
            <a:lvl4pPr>
              <a:defRPr sz="2963"/>
            </a:lvl4pPr>
            <a:lvl5pPr>
              <a:defRPr sz="2963"/>
            </a:lvl5pPr>
            <a:lvl6pPr>
              <a:defRPr sz="2963"/>
            </a:lvl6pPr>
            <a:lvl7pPr>
              <a:defRPr sz="2963"/>
            </a:lvl7pPr>
            <a:lvl8pPr>
              <a:defRPr sz="2963"/>
            </a:lvl8pPr>
            <a:lvl9pPr>
              <a:defRPr sz="29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2" y="1913468"/>
            <a:ext cx="5348112" cy="6254751"/>
          </a:xfrm>
        </p:spPr>
        <p:txBody>
          <a:bodyPr/>
          <a:lstStyle>
            <a:lvl1pPr marL="0" indent="0">
              <a:buNone/>
              <a:defRPr sz="2074"/>
            </a:lvl1pPr>
            <a:lvl2pPr marL="677310" indent="0">
              <a:buNone/>
              <a:defRPr sz="1778"/>
            </a:lvl2pPr>
            <a:lvl3pPr marL="1354620" indent="0">
              <a:buNone/>
              <a:defRPr sz="1481"/>
            </a:lvl3pPr>
            <a:lvl4pPr marL="2031929" indent="0">
              <a:buNone/>
              <a:defRPr sz="1333"/>
            </a:lvl4pPr>
            <a:lvl5pPr marL="2709238" indent="0">
              <a:buNone/>
              <a:defRPr sz="1333"/>
            </a:lvl5pPr>
            <a:lvl6pPr marL="3386548" indent="0">
              <a:buNone/>
              <a:defRPr sz="1333"/>
            </a:lvl6pPr>
            <a:lvl7pPr marL="4063858" indent="0">
              <a:buNone/>
              <a:defRPr sz="1333"/>
            </a:lvl7pPr>
            <a:lvl8pPr marL="4741167" indent="0">
              <a:buNone/>
              <a:defRPr sz="1333"/>
            </a:lvl8pPr>
            <a:lvl9pPr marL="5418477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4E089-7020-4D5E-BB87-0058291A003C}" type="datetimeFigureOut">
              <a:rPr lang="en-US" smtClean="0"/>
              <a:t>5/2/25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9383-E070-40C8-A1E8-6FFB4978F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5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90" y="6400801"/>
            <a:ext cx="9753600" cy="755651"/>
          </a:xfrm>
        </p:spPr>
        <p:txBody>
          <a:bodyPr anchor="b"/>
          <a:lstStyle>
            <a:lvl1pPr algn="l">
              <a:defRPr sz="296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90" y="817033"/>
            <a:ext cx="9753600" cy="5486400"/>
          </a:xfrm>
        </p:spPr>
        <p:txBody>
          <a:bodyPr/>
          <a:lstStyle>
            <a:lvl1pPr marL="0" indent="0">
              <a:buNone/>
              <a:defRPr sz="4741"/>
            </a:lvl1pPr>
            <a:lvl2pPr marL="677310" indent="0">
              <a:buNone/>
              <a:defRPr sz="4148"/>
            </a:lvl2pPr>
            <a:lvl3pPr marL="1354620" indent="0">
              <a:buNone/>
              <a:defRPr sz="3556"/>
            </a:lvl3pPr>
            <a:lvl4pPr marL="2031929" indent="0">
              <a:buNone/>
              <a:defRPr sz="2963"/>
            </a:lvl4pPr>
            <a:lvl5pPr marL="2709238" indent="0">
              <a:buNone/>
              <a:defRPr sz="2963"/>
            </a:lvl5pPr>
            <a:lvl6pPr marL="3386548" indent="0">
              <a:buNone/>
              <a:defRPr sz="2963"/>
            </a:lvl6pPr>
            <a:lvl7pPr marL="4063858" indent="0">
              <a:buNone/>
              <a:defRPr sz="2963"/>
            </a:lvl7pPr>
            <a:lvl8pPr marL="4741167" indent="0">
              <a:buNone/>
              <a:defRPr sz="2963"/>
            </a:lvl8pPr>
            <a:lvl9pPr marL="5418477" indent="0">
              <a:buNone/>
              <a:defRPr sz="296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90" y="7156452"/>
            <a:ext cx="9753600" cy="1073149"/>
          </a:xfrm>
        </p:spPr>
        <p:txBody>
          <a:bodyPr/>
          <a:lstStyle>
            <a:lvl1pPr marL="0" indent="0">
              <a:buNone/>
              <a:defRPr sz="2074"/>
            </a:lvl1pPr>
            <a:lvl2pPr marL="677310" indent="0">
              <a:buNone/>
              <a:defRPr sz="1778"/>
            </a:lvl2pPr>
            <a:lvl3pPr marL="1354620" indent="0">
              <a:buNone/>
              <a:defRPr sz="1481"/>
            </a:lvl3pPr>
            <a:lvl4pPr marL="2031929" indent="0">
              <a:buNone/>
              <a:defRPr sz="1333"/>
            </a:lvl4pPr>
            <a:lvl5pPr marL="2709238" indent="0">
              <a:buNone/>
              <a:defRPr sz="1333"/>
            </a:lvl5pPr>
            <a:lvl6pPr marL="3386548" indent="0">
              <a:buNone/>
              <a:defRPr sz="1333"/>
            </a:lvl6pPr>
            <a:lvl7pPr marL="4063858" indent="0">
              <a:buNone/>
              <a:defRPr sz="1333"/>
            </a:lvl7pPr>
            <a:lvl8pPr marL="4741167" indent="0">
              <a:buNone/>
              <a:defRPr sz="1333"/>
            </a:lvl8pPr>
            <a:lvl9pPr marL="5418477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4E089-7020-4D5E-BB87-0058291A003C}" type="datetimeFigureOut">
              <a:rPr lang="en-US" smtClean="0"/>
              <a:t>5/2/25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9383-E070-40C8-A1E8-6FFB4978F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41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4E089-7020-4D5E-BB87-0058291A003C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9383-E070-40C8-A1E8-6FFB4978F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80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366186"/>
            <a:ext cx="365760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66186"/>
            <a:ext cx="10701867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4E089-7020-4D5E-BB87-0058291A003C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9383-E070-40C8-A1E8-6FFB4978F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4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133602"/>
            <a:ext cx="146304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800" y="8475135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4E089-7020-4D5E-BB87-0058291A003C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4134" y="8475135"/>
            <a:ext cx="514773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50133" y="8475135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19383-E070-40C8-A1E8-6FFB4978F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2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1354620" rtl="0" eaLnBrk="1" latinLnBrk="0" hangingPunct="1">
        <a:spcBef>
          <a:spcPct val="0"/>
        </a:spcBef>
        <a:buNone/>
        <a:defRPr sz="65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7983" indent="-507983" algn="l" defTabSz="1354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4741" kern="1200">
          <a:solidFill>
            <a:schemeClr val="tx1"/>
          </a:solidFill>
          <a:latin typeface="+mn-lt"/>
          <a:ea typeface="+mn-ea"/>
          <a:cs typeface="+mn-cs"/>
        </a:defRPr>
      </a:lvl1pPr>
      <a:lvl2pPr marL="1100628" indent="-423318" algn="l" defTabSz="1354620" rtl="0" eaLnBrk="1" latinLnBrk="0" hangingPunct="1">
        <a:spcBef>
          <a:spcPct val="20000"/>
        </a:spcBef>
        <a:buFont typeface="Arial" panose="020B0604020202020204" pitchFamily="34" charset="0"/>
        <a:buChar char="–"/>
        <a:defRPr sz="4148" kern="1200">
          <a:solidFill>
            <a:schemeClr val="tx1"/>
          </a:solidFill>
          <a:latin typeface="+mn-lt"/>
          <a:ea typeface="+mn-ea"/>
          <a:cs typeface="+mn-cs"/>
        </a:defRPr>
      </a:lvl2pPr>
      <a:lvl3pPr marL="1693274" indent="-338654" algn="l" defTabSz="1354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370584" indent="-338654" algn="l" defTabSz="13546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963" kern="1200">
          <a:solidFill>
            <a:schemeClr val="tx1"/>
          </a:solidFill>
          <a:latin typeface="+mn-lt"/>
          <a:ea typeface="+mn-ea"/>
          <a:cs typeface="+mn-cs"/>
        </a:defRPr>
      </a:lvl4pPr>
      <a:lvl5pPr marL="3047893" indent="-338654" algn="l" defTabSz="1354620" rtl="0" eaLnBrk="1" latinLnBrk="0" hangingPunct="1">
        <a:spcBef>
          <a:spcPct val="20000"/>
        </a:spcBef>
        <a:buFont typeface="Arial" panose="020B0604020202020204" pitchFamily="34" charset="0"/>
        <a:buChar char="»"/>
        <a:defRPr sz="2963" kern="1200">
          <a:solidFill>
            <a:schemeClr val="tx1"/>
          </a:solidFill>
          <a:latin typeface="+mn-lt"/>
          <a:ea typeface="+mn-ea"/>
          <a:cs typeface="+mn-cs"/>
        </a:defRPr>
      </a:lvl5pPr>
      <a:lvl6pPr marL="3725203" indent="-338654" algn="l" defTabSz="1354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63" kern="1200">
          <a:solidFill>
            <a:schemeClr val="tx1"/>
          </a:solidFill>
          <a:latin typeface="+mn-lt"/>
          <a:ea typeface="+mn-ea"/>
          <a:cs typeface="+mn-cs"/>
        </a:defRPr>
      </a:lvl6pPr>
      <a:lvl7pPr marL="4402513" indent="-338654" algn="l" defTabSz="1354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63" kern="1200">
          <a:solidFill>
            <a:schemeClr val="tx1"/>
          </a:solidFill>
          <a:latin typeface="+mn-lt"/>
          <a:ea typeface="+mn-ea"/>
          <a:cs typeface="+mn-cs"/>
        </a:defRPr>
      </a:lvl7pPr>
      <a:lvl8pPr marL="5079823" indent="-338654" algn="l" defTabSz="1354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63" kern="1200">
          <a:solidFill>
            <a:schemeClr val="tx1"/>
          </a:solidFill>
          <a:latin typeface="+mn-lt"/>
          <a:ea typeface="+mn-ea"/>
          <a:cs typeface="+mn-cs"/>
        </a:defRPr>
      </a:lvl8pPr>
      <a:lvl9pPr marL="5757131" indent="-338654" algn="l" defTabSz="1354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77310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354620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031929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09238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86548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4063858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741167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418477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8F874E-23D0-028B-DF32-1D4846410D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243" y="-63874"/>
            <a:ext cx="16674435" cy="935802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2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C69CB-546B-E4E4-5B1A-62B47EBF4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CE91B4-95A1-9874-B92A-B5A00C281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243" y="-63874"/>
            <a:ext cx="16674435" cy="935802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0C8D6DC-8EEF-EB06-15CE-63BD8C30E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book with a yellow cover&#10;&#10;AI-generated content may be incorrect.">
            <a:extLst>
              <a:ext uri="{FF2B5EF4-FFF2-40B4-BE49-F238E27FC236}">
                <a16:creationId xmlns:a16="http://schemas.microsoft.com/office/drawing/2014/main" id="{CBE352BC-3C41-3C76-295A-F2F6C7221D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5151">
            <a:off x="10762031" y="2154436"/>
            <a:ext cx="4970035" cy="424938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223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7C0EC-2375-BE4D-29D6-3EBC3A699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063BA86C-FD44-F86B-98C6-3B12306E6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CF8937C-E1E9-77ED-EC4F-C6BA3F135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C00968-7B17-7FB3-43EC-1C4369ECEF99}"/>
              </a:ext>
            </a:extLst>
          </p:cNvPr>
          <p:cNvSpPr txBox="1"/>
          <p:nvPr/>
        </p:nvSpPr>
        <p:spPr>
          <a:xfrm>
            <a:off x="1741034" y="461966"/>
            <a:ext cx="128196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THERE’S NO SUCH THING AS A GREAT LEADER.</a:t>
            </a:r>
          </a:p>
          <a:p>
            <a:pPr algn="ctr"/>
            <a:r>
              <a:rPr lang="en-US" sz="3600" i="1" dirty="0">
                <a:solidFill>
                  <a:srgbClr val="FFD579"/>
                </a:solidFill>
              </a:rPr>
              <a:t>There are leaders who do great things, but only because there is a great team around them!</a:t>
            </a:r>
          </a:p>
        </p:txBody>
      </p:sp>
    </p:spTree>
    <p:extLst>
      <p:ext uri="{BB962C8B-B14F-4D97-AF65-F5344CB8AC3E}">
        <p14:creationId xmlns:p14="http://schemas.microsoft.com/office/powerpoint/2010/main" val="84310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E48F6-2FF8-0140-735D-BC9E67D76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1A6E3249-BA50-93DD-618A-02A9000BD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D51C5EC-8E80-E8FC-0AB3-F6C62C76C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9587F0-A3E0-43C2-85D7-46DF791E36D5}"/>
              </a:ext>
            </a:extLst>
          </p:cNvPr>
          <p:cNvSpPr txBox="1"/>
          <p:nvPr/>
        </p:nvSpPr>
        <p:spPr>
          <a:xfrm>
            <a:off x="1506224" y="2678258"/>
            <a:ext cx="1324355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30000" dirty="0">
                <a:solidFill>
                  <a:schemeClr val="bg1"/>
                </a:solidFill>
              </a:rPr>
              <a:t>10 </a:t>
            </a:r>
            <a:r>
              <a:rPr lang="en-US" sz="3200" dirty="0">
                <a:solidFill>
                  <a:schemeClr val="bg1"/>
                </a:solidFill>
              </a:rPr>
              <a:t>So Joshua did as Moses said to him, and fought with Amalek. And Moses, Aaron, and Hur went up to the top of the hill. </a:t>
            </a:r>
            <a:r>
              <a:rPr lang="en-US" sz="3200" b="1" baseline="30000" dirty="0">
                <a:solidFill>
                  <a:schemeClr val="bg1"/>
                </a:solidFill>
              </a:rPr>
              <a:t>11 </a:t>
            </a:r>
            <a:r>
              <a:rPr lang="en-US" sz="3200" dirty="0">
                <a:solidFill>
                  <a:schemeClr val="bg1"/>
                </a:solidFill>
              </a:rPr>
              <a:t>And so it was, when Moses held up his hand, that Israel prevailed; and when he let down his hand, Amalek prevailed. </a:t>
            </a:r>
            <a:r>
              <a:rPr lang="en-US" sz="3200" b="1" baseline="30000" dirty="0">
                <a:solidFill>
                  <a:schemeClr val="bg1"/>
                </a:solidFill>
              </a:rPr>
              <a:t>12 </a:t>
            </a:r>
            <a:r>
              <a:rPr lang="en-US" sz="3200" dirty="0">
                <a:solidFill>
                  <a:schemeClr val="bg1"/>
                </a:solidFill>
              </a:rPr>
              <a:t>But Moses’ hands became heavy; so they took a stone and put it under him, and he sat on it. </a:t>
            </a:r>
            <a:r>
              <a:rPr lang="en-US" sz="3200" b="1" dirty="0">
                <a:solidFill>
                  <a:srgbClr val="FFD579"/>
                </a:solidFill>
              </a:rPr>
              <a:t>And Aaron and Hur supported his hands, </a:t>
            </a:r>
            <a:r>
              <a:rPr lang="en-US" sz="3200" dirty="0">
                <a:solidFill>
                  <a:schemeClr val="bg1"/>
                </a:solidFill>
              </a:rPr>
              <a:t>one on one side, and the other on the other side; and his hands were steady until the going down of the sun. </a:t>
            </a:r>
            <a:r>
              <a:rPr lang="en-US" sz="3200" b="1" baseline="30000" dirty="0">
                <a:solidFill>
                  <a:schemeClr val="bg1"/>
                </a:solidFill>
              </a:rPr>
              <a:t>13</a:t>
            </a:r>
            <a:r>
              <a:rPr lang="en-US" sz="3200" dirty="0">
                <a:solidFill>
                  <a:schemeClr val="bg1"/>
                </a:solidFill>
              </a:rPr>
              <a:t> So </a:t>
            </a:r>
            <a:r>
              <a:rPr lang="en-US" sz="3200" b="1" dirty="0">
                <a:solidFill>
                  <a:srgbClr val="FFD579"/>
                </a:solidFill>
              </a:rPr>
              <a:t>Joshua defeated Amalek </a:t>
            </a:r>
            <a:r>
              <a:rPr lang="en-US" sz="3200" dirty="0">
                <a:solidFill>
                  <a:schemeClr val="bg1"/>
                </a:solidFill>
              </a:rPr>
              <a:t>and his people with the edge of the sword.</a:t>
            </a:r>
            <a:endParaRPr lang="en-US" sz="32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en-US" sz="2800" i="1" dirty="0">
                <a:solidFill>
                  <a:schemeClr val="bg1"/>
                </a:solidFill>
                <a:latin typeface="+mj-lt"/>
              </a:rPr>
              <a:t>Exodus 17:10-13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CDF533-68BB-BA22-225B-55DC93CEA595}"/>
              </a:ext>
            </a:extLst>
          </p:cNvPr>
          <p:cNvSpPr txBox="1"/>
          <p:nvPr/>
        </p:nvSpPr>
        <p:spPr>
          <a:xfrm>
            <a:off x="1741034" y="461966"/>
            <a:ext cx="128196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THERE’S NO SUCH THING AS A GREAT LEADER.</a:t>
            </a:r>
          </a:p>
          <a:p>
            <a:pPr algn="ctr"/>
            <a:r>
              <a:rPr lang="en-US" sz="3600" i="1" dirty="0">
                <a:solidFill>
                  <a:srgbClr val="FFD579"/>
                </a:solidFill>
              </a:rPr>
              <a:t>There are leaders who do great things, but only because there is a great team around them!</a:t>
            </a:r>
          </a:p>
        </p:txBody>
      </p:sp>
    </p:spTree>
    <p:extLst>
      <p:ext uri="{BB962C8B-B14F-4D97-AF65-F5344CB8AC3E}">
        <p14:creationId xmlns:p14="http://schemas.microsoft.com/office/powerpoint/2010/main" val="362315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DBCAF-461A-1299-3DDC-22FD4102F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D812211A-FA82-4B25-0184-94421C2C4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48FE2B5-A062-D4AE-3074-3E528C418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AF3447-A8CB-A90E-C244-8A9AF54CCF38}"/>
              </a:ext>
            </a:extLst>
          </p:cNvPr>
          <p:cNvSpPr txBox="1"/>
          <p:nvPr/>
        </p:nvSpPr>
        <p:spPr>
          <a:xfrm>
            <a:off x="3251200" y="1568908"/>
            <a:ext cx="1124998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Advances </a:t>
            </a: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the vision of the First Chair Leader</a:t>
            </a:r>
          </a:p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Liberates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the First Chair from organizational de</a:t>
            </a: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pendence</a:t>
            </a:r>
          </a:p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Assumes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the man</a:t>
            </a: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agerial oversight of subordinate staff</a:t>
            </a:r>
          </a:p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Carries 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authority of the First Chair to make decisions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627FE3-DA6E-0863-DAC6-ABE0C2EDF175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DEFINING THE ROLE OF THE SECOND CHAIR LEADER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69740D-982F-6F9D-C00E-BCAB382C59F3}"/>
              </a:ext>
            </a:extLst>
          </p:cNvPr>
          <p:cNvSpPr txBox="1"/>
          <p:nvPr/>
        </p:nvSpPr>
        <p:spPr>
          <a:xfrm>
            <a:off x="2525861" y="4876800"/>
            <a:ext cx="112499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rtl="0">
              <a:spcAft>
                <a:spcPts val="1200"/>
              </a:spcAft>
            </a:pP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TO BE EFFECTIVE, THE SECOND CHAIR LEADER MUST BE ENTRUSTED WITH SIGNFICANT AUTHORITY, INFLUENCE, AND RECOGNITION WITHIN THE ORGANIZATION.</a:t>
            </a:r>
            <a:endParaRPr lang="en-US" sz="3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415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96D0D-CEBA-60AA-EBA1-21AB5775E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006AE7B0-CE74-913B-57F1-A809456878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60ECBE1-4B8E-659B-D61C-3B991EF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941625-CEB5-41A7-BDC6-985E69D37498}"/>
              </a:ext>
            </a:extLst>
          </p:cNvPr>
          <p:cNvSpPr txBox="1"/>
          <p:nvPr/>
        </p:nvSpPr>
        <p:spPr>
          <a:xfrm>
            <a:off x="1754815" y="1568908"/>
            <a:ext cx="127463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JOSEPH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– He received visions of greatness but would achieve that greatness only in the role of a second chair leader.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F76C9F-0707-35BF-8D1D-0681B5100586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EXAMPLES OF GREAT SECOND CHAIR LEADERS</a:t>
            </a:r>
          </a:p>
        </p:txBody>
      </p:sp>
    </p:spTree>
    <p:extLst>
      <p:ext uri="{BB962C8B-B14F-4D97-AF65-F5344CB8AC3E}">
        <p14:creationId xmlns:p14="http://schemas.microsoft.com/office/powerpoint/2010/main" val="240264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FCB0C-4C7B-F02B-73C3-BFDF80088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7D63CF9D-3DD5-3139-4848-DAB717105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A5E8718-0A8D-8716-CB20-2985E3A327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8A9A79-10C5-016A-4A93-CD35170A6FF4}"/>
              </a:ext>
            </a:extLst>
          </p:cNvPr>
          <p:cNvSpPr txBox="1"/>
          <p:nvPr/>
        </p:nvSpPr>
        <p:spPr>
          <a:xfrm>
            <a:off x="1754815" y="1568908"/>
            <a:ext cx="127463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JOSEPH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– He received visions of greatness but would achieve that greatness only in the role of a second chair leader.</a:t>
            </a:r>
          </a:p>
          <a:p>
            <a:pPr marL="342900" marR="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JOHN THE BAPTIST </a:t>
            </a:r>
            <a:r>
              <a:rPr lang="en-US" sz="3200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sum total of his ministry was to be a voice directing others to the vision of his first chair leader – Jesus.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98747B-AC8C-A05E-6E19-86749B0F52AF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EXAMPLES OF GREAT SECOND CHAIR LEADERS</a:t>
            </a:r>
          </a:p>
        </p:txBody>
      </p:sp>
    </p:spTree>
    <p:extLst>
      <p:ext uri="{BB962C8B-B14F-4D97-AF65-F5344CB8AC3E}">
        <p14:creationId xmlns:p14="http://schemas.microsoft.com/office/powerpoint/2010/main" val="384256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766E0-B976-094D-320D-B15A7C5CA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5420E727-B093-6BB1-BF55-3B8B7EF55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B1C1A21-8317-C8AA-36A2-49B6FFAFC9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67F543-A13D-92BF-6880-C7779E8009A5}"/>
              </a:ext>
            </a:extLst>
          </p:cNvPr>
          <p:cNvSpPr txBox="1"/>
          <p:nvPr/>
        </p:nvSpPr>
        <p:spPr>
          <a:xfrm>
            <a:off x="1754815" y="1568908"/>
            <a:ext cx="1274636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JOSEPH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– He received visions of greatness but would achieve that greatness only in the role of a second chair leader.</a:t>
            </a:r>
          </a:p>
          <a:p>
            <a:pPr marL="342900" marR="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JOHN THE BAPTIST </a:t>
            </a:r>
            <a:r>
              <a:rPr lang="en-US" sz="3200" b="1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sum total of his ministry was to be a voice directing others to the vision of his first chair leader – Jesus.</a:t>
            </a:r>
          </a:p>
          <a:p>
            <a:pPr marL="342900" marR="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JESUS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- He is the second person of the Trinity and stated, “I do not seek My will but the will of the Father who sent Me. (Jn. 5:30)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93F4F4-1CBD-C92F-72D3-709F0A4048B1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EXAMPLES OF GREAT SECOND CHAIR LEADERS</a:t>
            </a:r>
          </a:p>
        </p:txBody>
      </p:sp>
    </p:spTree>
    <p:extLst>
      <p:ext uri="{BB962C8B-B14F-4D97-AF65-F5344CB8AC3E}">
        <p14:creationId xmlns:p14="http://schemas.microsoft.com/office/powerpoint/2010/main" val="331487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D6033-6A9F-8EBD-3AE1-ED5D4E9A4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D548E467-D1D0-1902-D718-38A903A61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DBF91E7-E717-3B37-1726-C4A61A6A5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61E633-2EF0-125E-3ED2-8BE776FBE4B4}"/>
              </a:ext>
            </a:extLst>
          </p:cNvPr>
          <p:cNvSpPr txBox="1"/>
          <p:nvPr/>
        </p:nvSpPr>
        <p:spPr>
          <a:xfrm>
            <a:off x="1497160" y="1510165"/>
            <a:ext cx="13307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Every successful First Chair Leader, began as a faithful </a:t>
            </a: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econd </a:t>
            </a: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hair Follower.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084072-02FB-64B1-C3C0-9A3B5AB65D8C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IMPORTANT PRINCIPLES FOR SECOND CHAIR LEADERS</a:t>
            </a:r>
          </a:p>
        </p:txBody>
      </p:sp>
    </p:spTree>
    <p:extLst>
      <p:ext uri="{BB962C8B-B14F-4D97-AF65-F5344CB8AC3E}">
        <p14:creationId xmlns:p14="http://schemas.microsoft.com/office/powerpoint/2010/main" val="15298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182A3-11F8-3744-A776-07B43415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B28E8A7E-4438-B702-0C04-E014ED113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EFD6FB4-DD89-5C2C-BB8C-5E0C6E772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16391A-D354-327A-0300-524EC36E9F78}"/>
              </a:ext>
            </a:extLst>
          </p:cNvPr>
          <p:cNvSpPr txBox="1"/>
          <p:nvPr/>
        </p:nvSpPr>
        <p:spPr>
          <a:xfrm>
            <a:off x="1497160" y="1510165"/>
            <a:ext cx="133073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Every successful First Chair Leader, began as a faithful </a:t>
            </a: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econd </a:t>
            </a: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hair Follower.</a:t>
            </a:r>
          </a:p>
          <a:p>
            <a:pPr marL="342900" marR="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attitude you have toward your First Chair Leade</a:t>
            </a: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 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is the sam</a:t>
            </a: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 attitude your Second Chair Followers will have with you.</a:t>
            </a:r>
            <a:endParaRPr lang="en-US" sz="3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5347AB-1DAF-3917-4E45-DC1CB05D4C91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IMPORTANT PRINCIPLES FOR SECOND CHAIR LEADERS</a:t>
            </a:r>
          </a:p>
        </p:txBody>
      </p:sp>
    </p:spTree>
    <p:extLst>
      <p:ext uri="{BB962C8B-B14F-4D97-AF65-F5344CB8AC3E}">
        <p14:creationId xmlns:p14="http://schemas.microsoft.com/office/powerpoint/2010/main" val="223800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10322-D7EF-3529-3DEF-DD2F47FA0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16DF4BC4-B1AB-6293-1A35-23268C4B4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2C79231-9E9E-2379-42B4-B36249056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2AFCC9-ECD0-A90F-29A3-5B994899EFA0}"/>
              </a:ext>
            </a:extLst>
          </p:cNvPr>
          <p:cNvSpPr txBox="1"/>
          <p:nvPr/>
        </p:nvSpPr>
        <p:spPr>
          <a:xfrm>
            <a:off x="1497160" y="1510165"/>
            <a:ext cx="133073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Every successful First Chair Leader, began as a faithful </a:t>
            </a: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econd </a:t>
            </a: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hair Follower.</a:t>
            </a:r>
          </a:p>
          <a:p>
            <a:pPr marL="342900" marR="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attitude you have toward your First Chair Leade</a:t>
            </a: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 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is the sam</a:t>
            </a: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 attitude your Second Chair Followers will have with you.</a:t>
            </a:r>
            <a:endParaRPr lang="en-US" sz="3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How you conduct yourself in the “Second Chair Season” will determine if you qualify as a First Chair Leader in the Kingdom of God.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36A64E-B445-AB92-6B7A-C8B2020E1DBE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IMPORTANT PRINCIPLES FOR SECOND CHAIR LEADERS</a:t>
            </a:r>
          </a:p>
        </p:txBody>
      </p:sp>
    </p:spTree>
    <p:extLst>
      <p:ext uri="{BB962C8B-B14F-4D97-AF65-F5344CB8AC3E}">
        <p14:creationId xmlns:p14="http://schemas.microsoft.com/office/powerpoint/2010/main" val="236023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801CD-A278-A035-5729-B6063A220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8D3C25AB-B9FD-8C1E-1C0F-23F13F2E7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738993A-18A8-FEF3-4910-094D7DE3B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D88174-CF47-2533-6E7D-1EA82BF34575}"/>
              </a:ext>
            </a:extLst>
          </p:cNvPr>
          <p:cNvSpPr txBox="1"/>
          <p:nvPr/>
        </p:nvSpPr>
        <p:spPr>
          <a:xfrm>
            <a:off x="1916978" y="1568908"/>
            <a:ext cx="124220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Manage the </a:t>
            </a:r>
            <a:r>
              <a:rPr lang="en-US" sz="3200" b="1" dirty="0">
                <a:solidFill>
                  <a:srgbClr val="FFD57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ision of the First Chair Leader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Advance the vision of first chair as an extension his/her leadership.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Assume the managerial aspects of the first chair’s role and interface with subordinates.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Act with Authority to make decisions, initiate actions, and issue directives on behalf of the First Chair Leader.</a:t>
            </a:r>
          </a:p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endParaRPr lang="en-US" sz="3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20CFD4-1BA7-B696-FDC4-3B66732182DC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CRUCIAL ROLE OF SECOND CHAIR LEADERS</a:t>
            </a:r>
          </a:p>
        </p:txBody>
      </p:sp>
    </p:spTree>
    <p:extLst>
      <p:ext uri="{BB962C8B-B14F-4D97-AF65-F5344CB8AC3E}">
        <p14:creationId xmlns:p14="http://schemas.microsoft.com/office/powerpoint/2010/main" val="139130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03113-FE0A-3C5C-9470-123C18258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FF42C7BA-051B-3BF8-0C5F-9CDFFAF1A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9979716-C77E-A33F-35D9-6F4F3D845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B40F04-99FB-DF4A-14FF-6A8C0F8C5581}"/>
              </a:ext>
            </a:extLst>
          </p:cNvPr>
          <p:cNvSpPr txBox="1"/>
          <p:nvPr/>
        </p:nvSpPr>
        <p:spPr>
          <a:xfrm>
            <a:off x="1916978" y="1568908"/>
            <a:ext cx="124220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Manage the </a:t>
            </a:r>
            <a:r>
              <a:rPr lang="en-US" sz="3200" b="1" dirty="0">
                <a:solidFill>
                  <a:srgbClr val="FFD57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ision of the First Chair Leader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Advance the vision of first chair as an extension his/her leadership.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Assume the managerial aspects of the first chair’s role and interface with subordinates.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Act with Authority to make decisions, initiate actions, and issue directives on behalf of the First Chair Leader.</a:t>
            </a:r>
          </a:p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endParaRPr lang="en-US" sz="3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027EC4-EBEC-0D85-8692-DACB25D557C4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CRUCIAL ROLE OF SECOND CHAIR LEADERS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0A5D57-7524-B784-0DAA-42066B7486C2}"/>
              </a:ext>
            </a:extLst>
          </p:cNvPr>
          <p:cNvSpPr txBox="1"/>
          <p:nvPr/>
        </p:nvSpPr>
        <p:spPr>
          <a:xfrm>
            <a:off x="1270000" y="5309076"/>
            <a:ext cx="14129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D579"/>
                </a:solidFill>
              </a:rPr>
              <a:t>FIRST CHAIR TRUTH: This is not so you can relax, it is so you can focus on organizational areas critical to your input and control.</a:t>
            </a:r>
          </a:p>
        </p:txBody>
      </p:sp>
    </p:spTree>
    <p:extLst>
      <p:ext uri="{BB962C8B-B14F-4D97-AF65-F5344CB8AC3E}">
        <p14:creationId xmlns:p14="http://schemas.microsoft.com/office/powerpoint/2010/main" val="185430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71A06-0D70-4C60-7581-69DC01187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ECE897A3-DD9A-50FD-4CB9-A9A2E6E7C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0182953-BBEC-3048-8C5C-375B91AF8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9149C3-4200-C87F-762A-4D7627AEA981}"/>
              </a:ext>
            </a:extLst>
          </p:cNvPr>
          <p:cNvSpPr txBox="1"/>
          <p:nvPr/>
        </p:nvSpPr>
        <p:spPr>
          <a:xfrm>
            <a:off x="1916978" y="1568908"/>
            <a:ext cx="12840422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Liberate the First Chair from Administrative Dependency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Every organization has a certain amount of dependence on the first chair, for his/her expertise, command and critical decision-making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Second Chair Leader fulfills these needs and becomes the “go-to” person for management details</a:t>
            </a:r>
          </a:p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endParaRPr lang="en-US" sz="3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81923B-22CE-A715-6C94-9A7A823EEF9E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CRUCIAL ROLE OF SECOND CHAIR LEADERS</a:t>
            </a:r>
          </a:p>
        </p:txBody>
      </p:sp>
    </p:spTree>
    <p:extLst>
      <p:ext uri="{BB962C8B-B14F-4D97-AF65-F5344CB8AC3E}">
        <p14:creationId xmlns:p14="http://schemas.microsoft.com/office/powerpoint/2010/main" val="113269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6F975-F1B0-682C-858E-513E5027C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1E699E92-518B-2AF3-AFBE-0271443EB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B5FE578-FE84-B789-94D7-AEF50270E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834D9A-1F02-E12B-E27E-4698DDE29C2A}"/>
              </a:ext>
            </a:extLst>
          </p:cNvPr>
          <p:cNvSpPr txBox="1"/>
          <p:nvPr/>
        </p:nvSpPr>
        <p:spPr>
          <a:xfrm>
            <a:off x="1916978" y="1568908"/>
            <a:ext cx="12840422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Liberate the First Chair from Administrative Dependency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Every organization has a certain amount of dependence on the first chair, for his/her expertise, command and critical decision-making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Second Chair Leader fulfills these needs and becomes the “go-to” person for management details</a:t>
            </a:r>
          </a:p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endParaRPr lang="en-US" sz="3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63C12D-440A-5173-28F9-BFCF223F02CD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CRUCIAL ROLE OF SECOND CHAIR LEADERS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6CF631-8906-F729-2584-BAA2383DD346}"/>
              </a:ext>
            </a:extLst>
          </p:cNvPr>
          <p:cNvSpPr txBox="1"/>
          <p:nvPr/>
        </p:nvSpPr>
        <p:spPr>
          <a:xfrm>
            <a:off x="1270000" y="5309076"/>
            <a:ext cx="141295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D579"/>
                </a:solidFill>
              </a:rPr>
              <a:t>FIRST CHAIR TRUTH: This requires a “secure” first chair leader who can surrender control, share popularity, and not be informed on every aspect of the organization.</a:t>
            </a:r>
          </a:p>
        </p:txBody>
      </p:sp>
    </p:spTree>
    <p:extLst>
      <p:ext uri="{BB962C8B-B14F-4D97-AF65-F5344CB8AC3E}">
        <p14:creationId xmlns:p14="http://schemas.microsoft.com/office/powerpoint/2010/main" val="72960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846F5-1189-5515-8755-D572C45AF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7264C020-3156-0A69-46E5-0BEF9CDBF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DBB2E01-E418-532F-8166-EA318E0EE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5CAFFD-353C-2183-B849-74214DA4BE02}"/>
              </a:ext>
            </a:extLst>
          </p:cNvPr>
          <p:cNvSpPr txBox="1"/>
          <p:nvPr/>
        </p:nvSpPr>
        <p:spPr>
          <a:xfrm>
            <a:off x="1916978" y="1568908"/>
            <a:ext cx="128404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Schedule regular communication with the First Chair Leader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Don’t wait for the First Chair to initiate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Be brief, be candid, be respectful</a:t>
            </a:r>
          </a:p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endParaRPr lang="en-US" sz="3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A9F66B-D6C9-D779-BC8E-8115373A614E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CRUCIAL ROLE OF SECOND CHAIR LEADERS</a:t>
            </a:r>
          </a:p>
        </p:txBody>
      </p:sp>
    </p:spTree>
    <p:extLst>
      <p:ext uri="{BB962C8B-B14F-4D97-AF65-F5344CB8AC3E}">
        <p14:creationId xmlns:p14="http://schemas.microsoft.com/office/powerpoint/2010/main" val="1718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42254-E702-6714-C9DB-8145785C7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38C8A493-F364-D281-F98C-3B961B5D9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97BF9F3-DA6C-16AF-9871-3A24275C3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B6A744-A324-4B63-9F32-C07419D46D1E}"/>
              </a:ext>
            </a:extLst>
          </p:cNvPr>
          <p:cNvSpPr txBox="1"/>
          <p:nvPr/>
        </p:nvSpPr>
        <p:spPr>
          <a:xfrm>
            <a:off x="1916978" y="1568908"/>
            <a:ext cx="128404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Schedule regular communication with the First Chair Leader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Don’t wait for the First Chair to initiate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Be brief, be candid, be respectful</a:t>
            </a:r>
          </a:p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endParaRPr lang="en-US" sz="3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32A220-FE63-E7E6-B79A-12498C7E9EE7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CRUCIAL ROLE OF SECOND CHAIR LEADERS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D8361-E084-D873-408B-0056213DD45E}"/>
              </a:ext>
            </a:extLst>
          </p:cNvPr>
          <p:cNvSpPr txBox="1"/>
          <p:nvPr/>
        </p:nvSpPr>
        <p:spPr>
          <a:xfrm>
            <a:off x="1063222" y="4488792"/>
            <a:ext cx="14129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D579"/>
                </a:solidFill>
              </a:rPr>
              <a:t>FIRST CHAIR TRUTH: Be available for your Second Chair. Communication with him/her must be a consistent priority.</a:t>
            </a:r>
          </a:p>
        </p:txBody>
      </p:sp>
    </p:spTree>
    <p:extLst>
      <p:ext uri="{BB962C8B-B14F-4D97-AF65-F5344CB8AC3E}">
        <p14:creationId xmlns:p14="http://schemas.microsoft.com/office/powerpoint/2010/main" val="80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FF042-8A1D-03DA-C893-2F4B8B1CA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3781AD6C-8C38-5293-CEF5-B748C0B71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DFFC59A-7628-9903-313F-6462C0AF6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F7EC85-FA6B-C9D6-1085-BA905C2654A4}"/>
              </a:ext>
            </a:extLst>
          </p:cNvPr>
          <p:cNvSpPr txBox="1"/>
          <p:nvPr/>
        </p:nvSpPr>
        <p:spPr>
          <a:xfrm>
            <a:off x="1916978" y="1568908"/>
            <a:ext cx="1284042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Offload burdens from the First Chair Leader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Play interference for complainers, troublemakers, 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Offer to take on assignments or address problems that arise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rotect him/her from being overloaded, overworked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Be solutions-oriented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BCB4CD-B949-069F-FC87-1FF26E860063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CRUCIAL ROLE OF SECOND CHAIR LEADERS</a:t>
            </a:r>
          </a:p>
        </p:txBody>
      </p:sp>
    </p:spTree>
    <p:extLst>
      <p:ext uri="{BB962C8B-B14F-4D97-AF65-F5344CB8AC3E}">
        <p14:creationId xmlns:p14="http://schemas.microsoft.com/office/powerpoint/2010/main" val="286846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FD476-F918-E79F-FE16-A4EF3D9DC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17B55391-CBBB-C045-9746-EDA096AFC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1FBB1AB-916F-310D-32FC-C4FC1A6FA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CAA35-A3A0-D25F-260E-89EC7DAB9108}"/>
              </a:ext>
            </a:extLst>
          </p:cNvPr>
          <p:cNvSpPr txBox="1"/>
          <p:nvPr/>
        </p:nvSpPr>
        <p:spPr>
          <a:xfrm>
            <a:off x="1916978" y="1568908"/>
            <a:ext cx="1284042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Offload burdens from the First Chair Leader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Play interference for complainers, troublemakers, 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Offer to take on assignments or address problems that arise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rotect him/her from being overloaded, overworked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Be solutions-oriented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27EA8D-3CEE-C51F-EA28-C575324629FC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CRUCIAL ROLE OF SECOND CHAIR LEADERS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C65C07-7D88-CA9F-79C4-5A70289FDA4F}"/>
              </a:ext>
            </a:extLst>
          </p:cNvPr>
          <p:cNvSpPr txBox="1"/>
          <p:nvPr/>
        </p:nvSpPr>
        <p:spPr>
          <a:xfrm>
            <a:off x="2832098" y="5257800"/>
            <a:ext cx="10591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D579"/>
                </a:solidFill>
              </a:rPr>
              <a:t>FIRST CHAIR TRUTH: Give credit where credit is due. Acknowledge, appreciate and reward Second Chair Leaders who serve well.</a:t>
            </a:r>
          </a:p>
        </p:txBody>
      </p:sp>
    </p:spTree>
    <p:extLst>
      <p:ext uri="{BB962C8B-B14F-4D97-AF65-F5344CB8AC3E}">
        <p14:creationId xmlns:p14="http://schemas.microsoft.com/office/powerpoint/2010/main" val="98683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961B5-8CBE-CB53-CC3F-1475DE870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4315F6CD-6995-5C85-E927-4B0663C53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257D1EA-8DF6-9E7C-142C-7CFDD2716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FE8D5C-699B-4466-F6B1-F3F8AED90429}"/>
              </a:ext>
            </a:extLst>
          </p:cNvPr>
          <p:cNvSpPr txBox="1"/>
          <p:nvPr/>
        </p:nvSpPr>
        <p:spPr>
          <a:xfrm>
            <a:off x="1916978" y="1568908"/>
            <a:ext cx="128404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Avoid the appearance of being “out of sync” with your First Chair Leader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You can be “out of sync” - but there is a proper way to address it.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Don’t be the person to whom people feel comfortable bringing their complaints and gossip.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724A8-5B2D-2208-A1EA-5A7F48937642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CRUCIAL ROLE OF SECOND CHAIR LEADERS</a:t>
            </a:r>
          </a:p>
        </p:txBody>
      </p:sp>
    </p:spTree>
    <p:extLst>
      <p:ext uri="{BB962C8B-B14F-4D97-AF65-F5344CB8AC3E}">
        <p14:creationId xmlns:p14="http://schemas.microsoft.com/office/powerpoint/2010/main" val="21517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03197-BC01-C06B-0D3B-BA01CA737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B5AAF000-0939-7EA5-FBC7-680AC6033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7EAB9D8-55F1-AAEB-EF7E-2318982C2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ED0F0-1076-D5E6-0E8B-12504EC92A72}"/>
              </a:ext>
            </a:extLst>
          </p:cNvPr>
          <p:cNvSpPr txBox="1"/>
          <p:nvPr/>
        </p:nvSpPr>
        <p:spPr>
          <a:xfrm>
            <a:off x="1916978" y="1568908"/>
            <a:ext cx="128404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Avoid the appearance of being “out of sync” with your First Chair Leader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You can be “out of sync” - but there is a proper way to address it.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Don’t be the person to whom people feel comfortable bringing their complaints and gossip.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DD0423-4CC0-8758-DBFE-2118E34A0432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CRUCIAL ROLE OF SECOND CHAIR LEADERS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12C9EB-3786-9B75-463C-D32C9EC153A7}"/>
              </a:ext>
            </a:extLst>
          </p:cNvPr>
          <p:cNvSpPr txBox="1"/>
          <p:nvPr/>
        </p:nvSpPr>
        <p:spPr>
          <a:xfrm>
            <a:off x="2393947" y="4619288"/>
            <a:ext cx="114681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D579"/>
                </a:solidFill>
              </a:rPr>
              <a:t>FIRST CHAIR TRUTH: If you feel “out of sync” with your Second Chair Leader, have the conversation. Don’t allow the enemy to get a foothold.</a:t>
            </a:r>
          </a:p>
        </p:txBody>
      </p:sp>
    </p:spTree>
    <p:extLst>
      <p:ext uri="{BB962C8B-B14F-4D97-AF65-F5344CB8AC3E}">
        <p14:creationId xmlns:p14="http://schemas.microsoft.com/office/powerpoint/2010/main" val="215130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5B320-0591-B4CE-F93F-0372394CF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EF9B10D9-2771-C189-C6B9-D8B6BBF22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0D15D4F-A869-AD7C-81AA-DF9A71AE7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FEBFFE-EB88-2841-AC46-86C49472D990}"/>
              </a:ext>
            </a:extLst>
          </p:cNvPr>
          <p:cNvSpPr txBox="1"/>
          <p:nvPr/>
        </p:nvSpPr>
        <p:spPr>
          <a:xfrm>
            <a:off x="1916978" y="1568908"/>
            <a:ext cx="1284042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Defend the First Chair Leader behind his/her back</a:t>
            </a:r>
            <a:endParaRPr lang="en-US" sz="3200" b="1" dirty="0">
              <a:solidFill>
                <a:srgbClr val="FFD579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People will complain, criticize, and condemn the leader.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If you cannot defend the leader, it is probably time for you to go.</a:t>
            </a:r>
            <a:endParaRPr lang="en-US" sz="3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634D8D-D57A-0813-60FB-FD771C7EFC75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CRUCIAL ROLE OF SECOND CHAIR LEADERS</a:t>
            </a:r>
          </a:p>
        </p:txBody>
      </p:sp>
    </p:spTree>
    <p:extLst>
      <p:ext uri="{BB962C8B-B14F-4D97-AF65-F5344CB8AC3E}">
        <p14:creationId xmlns:p14="http://schemas.microsoft.com/office/powerpoint/2010/main" val="184267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3B006-4746-1E74-A465-F14B70363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E5FAAE31-3E3A-83C1-AAB8-5249F95D5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700D697-64C2-6226-1FBF-FDEF05CF8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86DC5-BDDB-3D0B-D155-1F5BBDD2343E}"/>
              </a:ext>
            </a:extLst>
          </p:cNvPr>
          <p:cNvSpPr txBox="1"/>
          <p:nvPr/>
        </p:nvSpPr>
        <p:spPr>
          <a:xfrm>
            <a:off x="1916978" y="1568908"/>
            <a:ext cx="1284042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D57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Defend the First Chair Leader behind his/her back</a:t>
            </a:r>
            <a:endParaRPr lang="en-US" sz="3200" b="1" dirty="0">
              <a:solidFill>
                <a:srgbClr val="FFD579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People will complain, criticize, and condemn the leader.</a:t>
            </a:r>
          </a:p>
          <a:p>
            <a:pPr marL="1136462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If you cannot defend the leader, it is probably time for you to go.</a:t>
            </a:r>
            <a:endParaRPr lang="en-US" sz="3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D1E70D-BFFB-2BEC-A3A8-76F8F43A138A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CRUCIAL ROLE OF SECOND CHAIR LEADERS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A2BFF3-83CB-4EA2-781F-5EAF1ECA130F}"/>
              </a:ext>
            </a:extLst>
          </p:cNvPr>
          <p:cNvSpPr txBox="1"/>
          <p:nvPr/>
        </p:nvSpPr>
        <p:spPr>
          <a:xfrm>
            <a:off x="2854952" y="4417735"/>
            <a:ext cx="1059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D579"/>
                </a:solidFill>
              </a:rPr>
              <a:t>FIRST CHAIR TRUTH: Be a leader worthy of defending. Don’t demand loyalty, earn it!</a:t>
            </a:r>
          </a:p>
        </p:txBody>
      </p:sp>
    </p:spTree>
    <p:extLst>
      <p:ext uri="{BB962C8B-B14F-4D97-AF65-F5344CB8AC3E}">
        <p14:creationId xmlns:p14="http://schemas.microsoft.com/office/powerpoint/2010/main" val="31089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08186-1738-CA5B-CFAF-689D9C1FC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47191E06-21A0-C040-89F7-6BAF9F9A4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70A5F02-5217-1ED2-4E7F-B1456C4EB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69D9EA-4764-AA98-216B-CF1D40F09E74}"/>
              </a:ext>
            </a:extLst>
          </p:cNvPr>
          <p:cNvSpPr txBox="1"/>
          <p:nvPr/>
        </p:nvSpPr>
        <p:spPr>
          <a:xfrm>
            <a:off x="1497160" y="1510165"/>
            <a:ext cx="1330738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 Samuel 20</a:t>
            </a:r>
          </a:p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He was the successor to King Saul but would never sit on the throne.</a:t>
            </a:r>
          </a:p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Jonathan’s Lesson: Every </a:t>
            </a:r>
            <a:r>
              <a:rPr lang="en-US" sz="3200" dirty="0">
                <a:solidFill>
                  <a:srgbClr val="FFD57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Second Chair Leader must realize and accept that it is not God’s timing for them to sit in the First Chair (and may never be).</a:t>
            </a:r>
            <a:endParaRPr lang="en-US" sz="3200" dirty="0">
              <a:solidFill>
                <a:srgbClr val="FFD579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587E41-C0C4-C644-635F-191E19982127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JONATHAN – THE LESSON OF IDENTITY</a:t>
            </a:r>
          </a:p>
        </p:txBody>
      </p:sp>
    </p:spTree>
    <p:extLst>
      <p:ext uri="{BB962C8B-B14F-4D97-AF65-F5344CB8AC3E}">
        <p14:creationId xmlns:p14="http://schemas.microsoft.com/office/powerpoint/2010/main" val="299379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D687D-0401-7F9D-8A2F-5DE9FB3E1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00F5C06C-8E77-89AF-0851-9A8C0C065B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B31A93D-3A32-134B-7DB9-B2C626C48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1CDBA2-8198-044F-48CF-A4E21DCCCD06}"/>
              </a:ext>
            </a:extLst>
          </p:cNvPr>
          <p:cNvSpPr txBox="1"/>
          <p:nvPr/>
        </p:nvSpPr>
        <p:spPr>
          <a:xfrm>
            <a:off x="1497160" y="1510165"/>
            <a:ext cx="1330738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Kings 1</a:t>
            </a:r>
            <a:endParaRPr lang="en-US" sz="3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Adonijah reveals what happens when the second chair wants to be #1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Adonijah’s Lesson: If you can’t be content in the second chair, and covet the first chair, that aspiration will become toxic ambition and corrupt you.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29701A-EA10-38A7-4D41-564053A5DEAE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ADONIJAH - THE LESSON OF AMBITION</a:t>
            </a:r>
          </a:p>
        </p:txBody>
      </p:sp>
    </p:spTree>
    <p:extLst>
      <p:ext uri="{BB962C8B-B14F-4D97-AF65-F5344CB8AC3E}">
        <p14:creationId xmlns:p14="http://schemas.microsoft.com/office/powerpoint/2010/main" val="228236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19701-AEDF-EB85-5516-8756AD604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3D33B401-3150-C85E-BDE1-5C268EEE88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304A9EA-20E8-919B-26B8-0980E7342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D2DAB7-8F17-DC81-8942-200ACAF21E91}"/>
              </a:ext>
            </a:extLst>
          </p:cNvPr>
          <p:cNvSpPr txBox="1"/>
          <p:nvPr/>
        </p:nvSpPr>
        <p:spPr>
          <a:xfrm>
            <a:off x="1497160" y="1510165"/>
            <a:ext cx="133073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2 Samuel 14, 15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Absalom’s Lesson</a:t>
            </a:r>
            <a:r>
              <a:rPr lang="en-US" sz="3200" dirty="0">
                <a:solidFill>
                  <a:srgbClr val="FFD57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– A spirit of comparison will devolve into a spirit of competition and undermine the second chair’s capacity for faithfulness.</a:t>
            </a:r>
            <a:endParaRPr lang="en-US" sz="3200" dirty="0">
              <a:solidFill>
                <a:srgbClr val="FFD579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865530-3FFA-B3A4-CA50-AD0F27F1A53E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ABSALOM – THE LESSON OF COMPARISON</a:t>
            </a:r>
          </a:p>
        </p:txBody>
      </p:sp>
    </p:spTree>
    <p:extLst>
      <p:ext uri="{BB962C8B-B14F-4D97-AF65-F5344CB8AC3E}">
        <p14:creationId xmlns:p14="http://schemas.microsoft.com/office/powerpoint/2010/main" val="87478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93937-4527-6080-B4E5-96C361386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0A36B777-0C85-1B84-58D8-19308F05F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31F9402-3732-B513-961A-1DF37828F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5F04FE-BC98-D4E0-833A-76952459E0F2}"/>
              </a:ext>
            </a:extLst>
          </p:cNvPr>
          <p:cNvSpPr txBox="1"/>
          <p:nvPr/>
        </p:nvSpPr>
        <p:spPr>
          <a:xfrm>
            <a:off x="1497160" y="1510165"/>
            <a:ext cx="133073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2 Samuel 14, 15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Absalom’s Lesson</a:t>
            </a:r>
            <a:r>
              <a:rPr lang="en-US" sz="3200" dirty="0">
                <a:solidFill>
                  <a:srgbClr val="FFD57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– A spirit of comparison will devolve into a spirit of competition and undermine the second chair’s capacity for faithfulness.</a:t>
            </a:r>
            <a:endParaRPr lang="en-US" sz="3200" dirty="0">
              <a:solidFill>
                <a:srgbClr val="FFD579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A34A63-534D-2422-CF47-DA70B52D0DC7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ABSALOM – THE LESSON OF COMPARISON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589E99-62C8-FC5C-A330-FB721AF2343E}"/>
              </a:ext>
            </a:extLst>
          </p:cNvPr>
          <p:cNvSpPr txBox="1"/>
          <p:nvPr/>
        </p:nvSpPr>
        <p:spPr>
          <a:xfrm>
            <a:off x="-195838" y="4116722"/>
            <a:ext cx="166476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IF THE DEVIL CAN’T STOP YOU,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HE’LL GET BEHIND YOU AND PUSH!</a:t>
            </a:r>
          </a:p>
        </p:txBody>
      </p:sp>
    </p:spTree>
    <p:extLst>
      <p:ext uri="{BB962C8B-B14F-4D97-AF65-F5344CB8AC3E}">
        <p14:creationId xmlns:p14="http://schemas.microsoft.com/office/powerpoint/2010/main" val="65523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3F952-3C77-7CF4-36E8-F77208C41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4B2DCB14-D6D2-8F69-093C-AD0135D1C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F35132B-A69C-7D22-8279-93F92CD10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1F8A35-0B03-0528-264C-21266D2FD529}"/>
              </a:ext>
            </a:extLst>
          </p:cNvPr>
          <p:cNvSpPr txBox="1"/>
          <p:nvPr/>
        </p:nvSpPr>
        <p:spPr>
          <a:xfrm>
            <a:off x="1497160" y="1510165"/>
            <a:ext cx="133073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3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Samuel 16, 18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David’s Lesson</a:t>
            </a:r>
            <a:r>
              <a:rPr lang="en-US" sz="3200" dirty="0">
                <a:solidFill>
                  <a:srgbClr val="FFD57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– Effective second chair leaders will often be presented with attractive opportunities to promote them prematurely.</a:t>
            </a:r>
            <a:endParaRPr lang="en-US" sz="3200" dirty="0">
              <a:solidFill>
                <a:srgbClr val="FFD579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CF246E-7B8F-0D8D-5835-5CD3445E289E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DAVID – THE LESSON OF OPPORTUNITY</a:t>
            </a:r>
          </a:p>
        </p:txBody>
      </p:sp>
    </p:spTree>
    <p:extLst>
      <p:ext uri="{BB962C8B-B14F-4D97-AF65-F5344CB8AC3E}">
        <p14:creationId xmlns:p14="http://schemas.microsoft.com/office/powerpoint/2010/main" val="342861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A12D8-B37C-4650-3E25-7242A21FB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73357070-A0DD-75F0-B0B5-527611DF4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84" y="-58743"/>
            <a:ext cx="16647673" cy="9347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895A62A-00E3-D0EB-9176-F9C327EC5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E7CC98-6E63-00E7-5AFC-010F3B8A01CA}"/>
              </a:ext>
            </a:extLst>
          </p:cNvPr>
          <p:cNvSpPr txBox="1"/>
          <p:nvPr/>
        </p:nvSpPr>
        <p:spPr>
          <a:xfrm>
            <a:off x="1497160" y="1510165"/>
            <a:ext cx="133073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rtl="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Numbers 12</a:t>
            </a:r>
            <a:endParaRPr lang="en-US" sz="32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FFD57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Miriam’s Lesson</a:t>
            </a:r>
            <a:r>
              <a:rPr lang="en-US" sz="3200" dirty="0">
                <a:solidFill>
                  <a:srgbClr val="FFD57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– The second chair leader’s ability to submit will be tested in times of disagreement.</a:t>
            </a:r>
            <a:endParaRPr lang="en-US" sz="3200" dirty="0">
              <a:solidFill>
                <a:srgbClr val="FFD579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68EEF2-EAAB-CBEC-111E-E49A712DC4E6}"/>
              </a:ext>
            </a:extLst>
          </p:cNvPr>
          <p:cNvSpPr txBox="1"/>
          <p:nvPr/>
        </p:nvSpPr>
        <p:spPr>
          <a:xfrm>
            <a:off x="-195838" y="431917"/>
            <a:ext cx="166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MIRIAM – THE LESSON OF SUBMISSION</a:t>
            </a:r>
          </a:p>
        </p:txBody>
      </p:sp>
    </p:spTree>
    <p:extLst>
      <p:ext uri="{BB962C8B-B14F-4D97-AF65-F5344CB8AC3E}">
        <p14:creationId xmlns:p14="http://schemas.microsoft.com/office/powerpoint/2010/main" val="406676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C5929-68F0-FFFA-B008-F931C576A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D38FFE-8B13-6887-32E6-393A75A0C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243" y="-63874"/>
            <a:ext cx="16674435" cy="935802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D3A67BA-752B-5B41-05B5-BA460385F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99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</TotalTime>
  <Words>1558</Words>
  <Application>Microsoft Macintosh PowerPoint</Application>
  <PresentationFormat>Custom</PresentationFormat>
  <Paragraphs>142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Aptos</vt:lpstr>
      <vt:lpstr>Arial</vt:lpstr>
      <vt:lpstr>Calibri</vt:lpstr>
      <vt:lpstr>Courier New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Pastor Gregg</dc:creator>
  <cp:lastModifiedBy>Gregg Johnsn</cp:lastModifiedBy>
  <cp:revision>70</cp:revision>
  <dcterms:created xsi:type="dcterms:W3CDTF">2013-12-21T18:38:08Z</dcterms:created>
  <dcterms:modified xsi:type="dcterms:W3CDTF">2025-05-02T16:17:18Z</dcterms:modified>
</cp:coreProperties>
</file>