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5"/>
  </p:notes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F5AB45-F553-4042-9E87-4373EBD9F4A8}" v="562" dt="2025-05-02T01:09:37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Nuzzolo" userId="8d953813-6756-47e3-9731-d9bb3fe59261" providerId="ADAL" clId="{DAF5AB45-F553-4042-9E87-4373EBD9F4A8}"/>
    <pc:docChg chg="undo custSel addSld delSld modSld">
      <pc:chgData name="David Nuzzolo" userId="8d953813-6756-47e3-9731-d9bb3fe59261" providerId="ADAL" clId="{DAF5AB45-F553-4042-9E87-4373EBD9F4A8}" dt="2025-05-02T01:09:35.666" v="905"/>
      <pc:docMkLst>
        <pc:docMk/>
      </pc:docMkLst>
      <pc:sldChg chg="modSp add mod">
        <pc:chgData name="David Nuzzolo" userId="8d953813-6756-47e3-9731-d9bb3fe59261" providerId="ADAL" clId="{DAF5AB45-F553-4042-9E87-4373EBD9F4A8}" dt="2025-05-02T00:48:46.300" v="90"/>
        <pc:sldMkLst>
          <pc:docMk/>
          <pc:sldMk cId="638210404" sldId="264"/>
        </pc:sldMkLst>
        <pc:spChg chg="mod">
          <ac:chgData name="David Nuzzolo" userId="8d953813-6756-47e3-9731-d9bb3fe59261" providerId="ADAL" clId="{DAF5AB45-F553-4042-9E87-4373EBD9F4A8}" dt="2025-05-02T00:46:05.661" v="7" actId="20577"/>
          <ac:spMkLst>
            <pc:docMk/>
            <pc:sldMk cId="638210404" sldId="264"/>
            <ac:spMk id="2" creationId="{527778E7-6255-8836-D5F3-F4165660D500}"/>
          </ac:spMkLst>
        </pc:spChg>
        <pc:graphicFrameChg chg="mod modGraphic">
          <ac:chgData name="David Nuzzolo" userId="8d953813-6756-47e3-9731-d9bb3fe59261" providerId="ADAL" clId="{DAF5AB45-F553-4042-9E87-4373EBD9F4A8}" dt="2025-05-02T00:48:46.300" v="90"/>
          <ac:graphicFrameMkLst>
            <pc:docMk/>
            <pc:sldMk cId="638210404" sldId="264"/>
            <ac:graphicFrameMk id="23" creationId="{43FD9FD6-B9A4-15DC-3508-5524FF086964}"/>
          </ac:graphicFrameMkLst>
        </pc:graphicFrameChg>
      </pc:sldChg>
      <pc:sldChg chg="modSp add mod">
        <pc:chgData name="David Nuzzolo" userId="8d953813-6756-47e3-9731-d9bb3fe59261" providerId="ADAL" clId="{DAF5AB45-F553-4042-9E87-4373EBD9F4A8}" dt="2025-05-02T00:52:12.039" v="366" actId="404"/>
        <pc:sldMkLst>
          <pc:docMk/>
          <pc:sldMk cId="12596315" sldId="265"/>
        </pc:sldMkLst>
        <pc:spChg chg="mod">
          <ac:chgData name="David Nuzzolo" userId="8d953813-6756-47e3-9731-d9bb3fe59261" providerId="ADAL" clId="{DAF5AB45-F553-4042-9E87-4373EBD9F4A8}" dt="2025-05-02T00:49:16.336" v="106" actId="20577"/>
          <ac:spMkLst>
            <pc:docMk/>
            <pc:sldMk cId="12596315" sldId="265"/>
            <ac:spMk id="2" creationId="{1A68FCE5-E9B8-36C1-11B1-E470AE07EC2F}"/>
          </ac:spMkLst>
        </pc:spChg>
        <pc:graphicFrameChg chg="mod modGraphic">
          <ac:chgData name="David Nuzzolo" userId="8d953813-6756-47e3-9731-d9bb3fe59261" providerId="ADAL" clId="{DAF5AB45-F553-4042-9E87-4373EBD9F4A8}" dt="2025-05-02T00:52:12.039" v="366" actId="404"/>
          <ac:graphicFrameMkLst>
            <pc:docMk/>
            <pc:sldMk cId="12596315" sldId="265"/>
            <ac:graphicFrameMk id="23" creationId="{FC9204A0-8C3E-27A1-5A86-DEB3CDD490DA}"/>
          </ac:graphicFrameMkLst>
        </pc:graphicFrameChg>
      </pc:sldChg>
      <pc:sldChg chg="modSp add mod">
        <pc:chgData name="David Nuzzolo" userId="8d953813-6756-47e3-9731-d9bb3fe59261" providerId="ADAL" clId="{DAF5AB45-F553-4042-9E87-4373EBD9F4A8}" dt="2025-05-02T00:54:55.490" v="489" actId="6549"/>
        <pc:sldMkLst>
          <pc:docMk/>
          <pc:sldMk cId="2238497243" sldId="266"/>
        </pc:sldMkLst>
        <pc:spChg chg="mod">
          <ac:chgData name="David Nuzzolo" userId="8d953813-6756-47e3-9731-d9bb3fe59261" providerId="ADAL" clId="{DAF5AB45-F553-4042-9E87-4373EBD9F4A8}" dt="2025-05-02T00:54:55.490" v="489" actId="6549"/>
          <ac:spMkLst>
            <pc:docMk/>
            <pc:sldMk cId="2238497243" sldId="266"/>
            <ac:spMk id="2" creationId="{331C754E-339A-1879-EB30-186B0E030176}"/>
          </ac:spMkLst>
        </pc:spChg>
        <pc:graphicFrameChg chg="mod">
          <ac:chgData name="David Nuzzolo" userId="8d953813-6756-47e3-9731-d9bb3fe59261" providerId="ADAL" clId="{DAF5AB45-F553-4042-9E87-4373EBD9F4A8}" dt="2025-05-02T00:54:21.023" v="486" actId="20577"/>
          <ac:graphicFrameMkLst>
            <pc:docMk/>
            <pc:sldMk cId="2238497243" sldId="266"/>
            <ac:graphicFrameMk id="23" creationId="{DEE05FFD-CF91-D961-B933-545EAEFC877A}"/>
          </ac:graphicFrameMkLst>
        </pc:graphicFrameChg>
      </pc:sldChg>
      <pc:sldChg chg="modSp add del mod">
        <pc:chgData name="David Nuzzolo" userId="8d953813-6756-47e3-9731-d9bb3fe59261" providerId="ADAL" clId="{DAF5AB45-F553-4042-9E87-4373EBD9F4A8}" dt="2025-05-02T00:58:53.262" v="563" actId="47"/>
        <pc:sldMkLst>
          <pc:docMk/>
          <pc:sldMk cId="2110453464" sldId="267"/>
        </pc:sldMkLst>
        <pc:spChg chg="mod">
          <ac:chgData name="David Nuzzolo" userId="8d953813-6756-47e3-9731-d9bb3fe59261" providerId="ADAL" clId="{DAF5AB45-F553-4042-9E87-4373EBD9F4A8}" dt="2025-05-02T00:58:38.069" v="561" actId="6549"/>
          <ac:spMkLst>
            <pc:docMk/>
            <pc:sldMk cId="2110453464" sldId="267"/>
            <ac:spMk id="4" creationId="{797ECA48-1ED3-8938-BAC7-FDC9C4718CAC}"/>
          </ac:spMkLst>
        </pc:spChg>
      </pc:sldChg>
      <pc:sldChg chg="addSp delSp modSp add mod">
        <pc:chgData name="David Nuzzolo" userId="8d953813-6756-47e3-9731-d9bb3fe59261" providerId="ADAL" clId="{DAF5AB45-F553-4042-9E87-4373EBD9F4A8}" dt="2025-05-02T01:07:43.631" v="759" actId="26606"/>
        <pc:sldMkLst>
          <pc:docMk/>
          <pc:sldMk cId="3723051415" sldId="268"/>
        </pc:sldMkLst>
        <pc:spChg chg="mod">
          <ac:chgData name="David Nuzzolo" userId="8d953813-6756-47e3-9731-d9bb3fe59261" providerId="ADAL" clId="{DAF5AB45-F553-4042-9E87-4373EBD9F4A8}" dt="2025-05-02T01:07:43.631" v="759" actId="26606"/>
          <ac:spMkLst>
            <pc:docMk/>
            <pc:sldMk cId="3723051415" sldId="268"/>
            <ac:spMk id="2" creationId="{3165E924-D685-67F4-D23D-19F2FD0BE35D}"/>
          </ac:spMkLst>
        </pc:spChg>
        <pc:spChg chg="del mod">
          <ac:chgData name="David Nuzzolo" userId="8d953813-6756-47e3-9731-d9bb3fe59261" providerId="ADAL" clId="{DAF5AB45-F553-4042-9E87-4373EBD9F4A8}" dt="2025-05-02T01:01:37.394" v="698" actId="26606"/>
          <ac:spMkLst>
            <pc:docMk/>
            <pc:sldMk cId="3723051415" sldId="268"/>
            <ac:spMk id="3" creationId="{A01AAB7D-EA17-C7AD-4CB7-CB72670286D5}"/>
          </ac:spMkLst>
        </pc:spChg>
        <pc:spChg chg="del">
          <ac:chgData name="David Nuzzolo" userId="8d953813-6756-47e3-9731-d9bb3fe59261" providerId="ADAL" clId="{DAF5AB45-F553-4042-9E87-4373EBD9F4A8}" dt="2025-05-02T01:01:37.394" v="698" actId="26606"/>
          <ac:spMkLst>
            <pc:docMk/>
            <pc:sldMk cId="3723051415" sldId="268"/>
            <ac:spMk id="15" creationId="{5C58071D-FA03-89C5-475F-03C6070F2809}"/>
          </ac:spMkLst>
        </pc:spChg>
        <pc:spChg chg="del">
          <ac:chgData name="David Nuzzolo" userId="8d953813-6756-47e3-9731-d9bb3fe59261" providerId="ADAL" clId="{DAF5AB45-F553-4042-9E87-4373EBD9F4A8}" dt="2025-05-02T01:01:37.394" v="698" actId="26606"/>
          <ac:spMkLst>
            <pc:docMk/>
            <pc:sldMk cId="3723051415" sldId="268"/>
            <ac:spMk id="17" creationId="{B5F9F996-1A12-CC90-5EBC-0013767089FF}"/>
          </ac:spMkLst>
        </pc:spChg>
        <pc:spChg chg="add del">
          <ac:chgData name="David Nuzzolo" userId="8d953813-6756-47e3-9731-d9bb3fe59261" providerId="ADAL" clId="{DAF5AB45-F553-4042-9E87-4373EBD9F4A8}" dt="2025-05-02T01:03:56.710" v="725" actId="26606"/>
          <ac:spMkLst>
            <pc:docMk/>
            <pc:sldMk cId="3723051415" sldId="268"/>
            <ac:spMk id="27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3:56.710" v="725" actId="26606"/>
          <ac:spMkLst>
            <pc:docMk/>
            <pc:sldMk cId="3723051415" sldId="268"/>
            <ac:spMk id="29" creationId="{AEA2F71E-E88B-4447-A855-897A916129D1}"/>
          </ac:spMkLst>
        </pc:spChg>
        <pc:spChg chg="add del">
          <ac:chgData name="David Nuzzolo" userId="8d953813-6756-47e3-9731-d9bb3fe59261" providerId="ADAL" clId="{DAF5AB45-F553-4042-9E87-4373EBD9F4A8}" dt="2025-05-02T01:02:22.428" v="710" actId="26606"/>
          <ac:spMkLst>
            <pc:docMk/>
            <pc:sldMk cId="3723051415" sldId="268"/>
            <ac:spMk id="31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2:22.428" v="710" actId="26606"/>
          <ac:spMkLst>
            <pc:docMk/>
            <pc:sldMk cId="3723051415" sldId="268"/>
            <ac:spMk id="32" creationId="{AEA2F71E-E88B-4447-A855-897A916129D1}"/>
          </ac:spMkLst>
        </pc:spChg>
        <pc:spChg chg="add del">
          <ac:chgData name="David Nuzzolo" userId="8d953813-6756-47e3-9731-d9bb3fe59261" providerId="ADAL" clId="{DAF5AB45-F553-4042-9E87-4373EBD9F4A8}" dt="2025-05-02T01:03:07.282" v="712" actId="26606"/>
          <ac:spMkLst>
            <pc:docMk/>
            <pc:sldMk cId="3723051415" sldId="268"/>
            <ac:spMk id="33" creationId="{D5330DB3-5CFA-4A1C-8DFC-3CAE24E60F4D}"/>
          </ac:spMkLst>
        </pc:spChg>
        <pc:spChg chg="add del">
          <ac:chgData name="David Nuzzolo" userId="8d953813-6756-47e3-9731-d9bb3fe59261" providerId="ADAL" clId="{DAF5AB45-F553-4042-9E87-4373EBD9F4A8}" dt="2025-05-02T01:02:17.918" v="708" actId="26606"/>
          <ac:spMkLst>
            <pc:docMk/>
            <pc:sldMk cId="3723051415" sldId="268"/>
            <ac:spMk id="34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3:07.282" v="712" actId="26606"/>
          <ac:spMkLst>
            <pc:docMk/>
            <pc:sldMk cId="3723051415" sldId="268"/>
            <ac:spMk id="35" creationId="{217F9F14-9FAD-4036-9393-4470ED0DFDA1}"/>
          </ac:spMkLst>
        </pc:spChg>
        <pc:spChg chg="add del">
          <ac:chgData name="David Nuzzolo" userId="8d953813-6756-47e3-9731-d9bb3fe59261" providerId="ADAL" clId="{DAF5AB45-F553-4042-9E87-4373EBD9F4A8}" dt="2025-05-02T01:02:17.918" v="708" actId="26606"/>
          <ac:spMkLst>
            <pc:docMk/>
            <pc:sldMk cId="3723051415" sldId="268"/>
            <ac:spMk id="36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3:20.619" v="714" actId="26606"/>
          <ac:spMkLst>
            <pc:docMk/>
            <pc:sldMk cId="3723051415" sldId="268"/>
            <ac:spMk id="37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3:20.619" v="714" actId="26606"/>
          <ac:spMkLst>
            <pc:docMk/>
            <pc:sldMk cId="3723051415" sldId="268"/>
            <ac:spMk id="41" creationId="{72EF3F9A-9717-4ACB-A30D-96694842C4F7}"/>
          </ac:spMkLst>
        </pc:spChg>
        <pc:spChg chg="add del">
          <ac:chgData name="David Nuzzolo" userId="8d953813-6756-47e3-9731-d9bb3fe59261" providerId="ADAL" clId="{DAF5AB45-F553-4042-9E87-4373EBD9F4A8}" dt="2025-05-02T01:03:24.954" v="716" actId="26606"/>
          <ac:spMkLst>
            <pc:docMk/>
            <pc:sldMk cId="3723051415" sldId="268"/>
            <ac:spMk id="46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3:24.954" v="716" actId="26606"/>
          <ac:spMkLst>
            <pc:docMk/>
            <pc:sldMk cId="3723051415" sldId="268"/>
            <ac:spMk id="47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3:34.381" v="718" actId="26606"/>
          <ac:spMkLst>
            <pc:docMk/>
            <pc:sldMk cId="3723051415" sldId="268"/>
            <ac:spMk id="49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3:34.381" v="718" actId="26606"/>
          <ac:spMkLst>
            <pc:docMk/>
            <pc:sldMk cId="3723051415" sldId="268"/>
            <ac:spMk id="50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3:36.828" v="720" actId="26606"/>
          <ac:spMkLst>
            <pc:docMk/>
            <pc:sldMk cId="3723051415" sldId="268"/>
            <ac:spMk id="52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3:36.828" v="720" actId="26606"/>
          <ac:spMkLst>
            <pc:docMk/>
            <pc:sldMk cId="3723051415" sldId="268"/>
            <ac:spMk id="53" creationId="{AEA2F71E-E88B-4447-A855-897A916129D1}"/>
          </ac:spMkLst>
        </pc:spChg>
        <pc:spChg chg="add del">
          <ac:chgData name="David Nuzzolo" userId="8d953813-6756-47e3-9731-d9bb3fe59261" providerId="ADAL" clId="{DAF5AB45-F553-4042-9E87-4373EBD9F4A8}" dt="2025-05-02T01:03:44.212" v="722" actId="26606"/>
          <ac:spMkLst>
            <pc:docMk/>
            <pc:sldMk cId="3723051415" sldId="268"/>
            <ac:spMk id="55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3:44.212" v="722" actId="26606"/>
          <ac:spMkLst>
            <pc:docMk/>
            <pc:sldMk cId="3723051415" sldId="268"/>
            <ac:spMk id="56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3:56.693" v="724" actId="26606"/>
          <ac:spMkLst>
            <pc:docMk/>
            <pc:sldMk cId="3723051415" sldId="268"/>
            <ac:spMk id="58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3:56.693" v="724" actId="26606"/>
          <ac:spMkLst>
            <pc:docMk/>
            <pc:sldMk cId="3723051415" sldId="268"/>
            <ac:spMk id="59" creationId="{72EF3F9A-9717-4ACB-A30D-96694842C4F7}"/>
          </ac:spMkLst>
        </pc:spChg>
        <pc:spChg chg="add del">
          <ac:chgData name="David Nuzzolo" userId="8d953813-6756-47e3-9731-d9bb3fe59261" providerId="ADAL" clId="{DAF5AB45-F553-4042-9E87-4373EBD9F4A8}" dt="2025-05-02T01:07:43.631" v="759" actId="26606"/>
          <ac:spMkLst>
            <pc:docMk/>
            <pc:sldMk cId="3723051415" sldId="268"/>
            <ac:spMk id="62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7:43.631" v="759" actId="26606"/>
          <ac:spMkLst>
            <pc:docMk/>
            <pc:sldMk cId="3723051415" sldId="268"/>
            <ac:spMk id="63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5:12.588" v="750" actId="26606"/>
          <ac:spMkLst>
            <pc:docMk/>
            <pc:sldMk cId="3723051415" sldId="268"/>
            <ac:spMk id="65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5:12.588" v="750" actId="26606"/>
          <ac:spMkLst>
            <pc:docMk/>
            <pc:sldMk cId="3723051415" sldId="268"/>
            <ac:spMk id="66" creationId="{AEA2F71E-E88B-4447-A855-897A916129D1}"/>
          </ac:spMkLst>
        </pc:spChg>
        <pc:spChg chg="add del">
          <ac:chgData name="David Nuzzolo" userId="8d953813-6756-47e3-9731-d9bb3fe59261" providerId="ADAL" clId="{DAF5AB45-F553-4042-9E87-4373EBD9F4A8}" dt="2025-05-02T01:07:43.615" v="758" actId="26606"/>
          <ac:spMkLst>
            <pc:docMk/>
            <pc:sldMk cId="3723051415" sldId="268"/>
            <ac:spMk id="67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4:48.950" v="745" actId="26606"/>
          <ac:spMkLst>
            <pc:docMk/>
            <pc:sldMk cId="3723051415" sldId="268"/>
            <ac:spMk id="68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5:55.015" v="752" actId="26606"/>
          <ac:spMkLst>
            <pc:docMk/>
            <pc:sldMk cId="3723051415" sldId="268"/>
            <ac:spMk id="69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4:48.950" v="745" actId="26606"/>
          <ac:spMkLst>
            <pc:docMk/>
            <pc:sldMk cId="3723051415" sldId="268"/>
            <ac:spMk id="70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5:55.015" v="752" actId="26606"/>
          <ac:spMkLst>
            <pc:docMk/>
            <pc:sldMk cId="3723051415" sldId="268"/>
            <ac:spMk id="71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4:54.046" v="748" actId="26606"/>
          <ac:spMkLst>
            <pc:docMk/>
            <pc:sldMk cId="3723051415" sldId="268"/>
            <ac:spMk id="72" creationId="{2380A34A-731B-4B77-8D1A-4326EA6123B5}"/>
          </ac:spMkLst>
        </pc:spChg>
        <pc:spChg chg="add del">
          <ac:chgData name="David Nuzzolo" userId="8d953813-6756-47e3-9731-d9bb3fe59261" providerId="ADAL" clId="{DAF5AB45-F553-4042-9E87-4373EBD9F4A8}" dt="2025-05-02T01:04:54.046" v="748" actId="26606"/>
          <ac:spMkLst>
            <pc:docMk/>
            <pc:sldMk cId="3723051415" sldId="268"/>
            <ac:spMk id="73" creationId="{AEA2F71E-E88B-4447-A855-897A916129D1}"/>
          </ac:spMkLst>
        </pc:spChg>
        <pc:spChg chg="add del">
          <ac:chgData name="David Nuzzolo" userId="8d953813-6756-47e3-9731-d9bb3fe59261" providerId="ADAL" clId="{DAF5AB45-F553-4042-9E87-4373EBD9F4A8}" dt="2025-05-02T01:07:08.344" v="756" actId="26606"/>
          <ac:spMkLst>
            <pc:docMk/>
            <pc:sldMk cId="3723051415" sldId="268"/>
            <ac:spMk id="74" creationId="{4AF15C8E-093E-4823-A12A-001BAA62B969}"/>
          </ac:spMkLst>
        </pc:spChg>
        <pc:spChg chg="add del">
          <ac:chgData name="David Nuzzolo" userId="8d953813-6756-47e3-9731-d9bb3fe59261" providerId="ADAL" clId="{DAF5AB45-F553-4042-9E87-4373EBD9F4A8}" dt="2025-05-02T01:07:08.344" v="756" actId="26606"/>
          <ac:spMkLst>
            <pc:docMk/>
            <pc:sldMk cId="3723051415" sldId="268"/>
            <ac:spMk id="75" creationId="{8DC60494-71A0-4561-A012-BA2338D0DC05}"/>
          </ac:spMkLst>
        </pc:spChg>
        <pc:spChg chg="add del">
          <ac:chgData name="David Nuzzolo" userId="8d953813-6756-47e3-9731-d9bb3fe59261" providerId="ADAL" clId="{DAF5AB45-F553-4042-9E87-4373EBD9F4A8}" dt="2025-05-02T01:07:43.615" v="758" actId="26606"/>
          <ac:spMkLst>
            <pc:docMk/>
            <pc:sldMk cId="3723051415" sldId="268"/>
            <ac:spMk id="76" creationId="{AEA2F71E-E88B-4447-A855-897A916129D1}"/>
          </ac:spMkLst>
        </pc:spChg>
        <pc:spChg chg="add">
          <ac:chgData name="David Nuzzolo" userId="8d953813-6756-47e3-9731-d9bb3fe59261" providerId="ADAL" clId="{DAF5AB45-F553-4042-9E87-4373EBD9F4A8}" dt="2025-05-02T01:07:43.631" v="759" actId="26606"/>
          <ac:spMkLst>
            <pc:docMk/>
            <pc:sldMk cId="3723051415" sldId="268"/>
            <ac:spMk id="78" creationId="{4AF15C8E-093E-4823-A12A-001BAA62B969}"/>
          </ac:spMkLst>
        </pc:spChg>
        <pc:spChg chg="add">
          <ac:chgData name="David Nuzzolo" userId="8d953813-6756-47e3-9731-d9bb3fe59261" providerId="ADAL" clId="{DAF5AB45-F553-4042-9E87-4373EBD9F4A8}" dt="2025-05-02T01:07:43.631" v="759" actId="26606"/>
          <ac:spMkLst>
            <pc:docMk/>
            <pc:sldMk cId="3723051415" sldId="268"/>
            <ac:spMk id="79" creationId="{8DC60494-71A0-4561-A012-BA2338D0DC05}"/>
          </ac:spMkLst>
        </pc:spChg>
        <pc:grpChg chg="del">
          <ac:chgData name="David Nuzzolo" userId="8d953813-6756-47e3-9731-d9bb3fe59261" providerId="ADAL" clId="{DAF5AB45-F553-4042-9E87-4373EBD9F4A8}" dt="2025-05-02T01:01:37.394" v="698" actId="26606"/>
          <ac:grpSpMkLst>
            <pc:docMk/>
            <pc:sldMk cId="3723051415" sldId="268"/>
            <ac:grpSpMk id="19" creationId="{89D24241-19BE-128D-660F-9DB314F5411D}"/>
          </ac:grpSpMkLst>
        </pc:grpChg>
        <pc:grpChg chg="add del">
          <ac:chgData name="David Nuzzolo" userId="8d953813-6756-47e3-9731-d9bb3fe59261" providerId="ADAL" clId="{DAF5AB45-F553-4042-9E87-4373EBD9F4A8}" dt="2025-05-02T01:03:07.282" v="712" actId="26606"/>
          <ac:grpSpMkLst>
            <pc:docMk/>
            <pc:sldMk cId="3723051415" sldId="268"/>
            <ac:grpSpMk id="38" creationId="{213B6D00-F6C3-4D23-AC88-BD80EC42F676}"/>
          </ac:grpSpMkLst>
        </pc:grpChg>
        <pc:grpChg chg="add del">
          <ac:chgData name="David Nuzzolo" userId="8d953813-6756-47e3-9731-d9bb3fe59261" providerId="ADAL" clId="{DAF5AB45-F553-4042-9E87-4373EBD9F4A8}" dt="2025-05-02T01:03:20.619" v="714" actId="26606"/>
          <ac:grpSpMkLst>
            <pc:docMk/>
            <pc:sldMk cId="3723051415" sldId="268"/>
            <ac:grpSpMk id="42" creationId="{D637F229-3203-4783-BAA9-C5F4AE13691C}"/>
          </ac:grpSpMkLst>
        </pc:grpChg>
        <pc:grpChg chg="add del">
          <ac:chgData name="David Nuzzolo" userId="8d953813-6756-47e3-9731-d9bb3fe59261" providerId="ADAL" clId="{DAF5AB45-F553-4042-9E87-4373EBD9F4A8}" dt="2025-05-02T01:03:56.693" v="724" actId="26606"/>
          <ac:grpSpMkLst>
            <pc:docMk/>
            <pc:sldMk cId="3723051415" sldId="268"/>
            <ac:grpSpMk id="60" creationId="{D637F229-3203-4783-BAA9-C5F4AE13691C}"/>
          </ac:grpSpMkLst>
        </pc:grpChg>
        <pc:graphicFrameChg chg="add mod modGraphic">
          <ac:chgData name="David Nuzzolo" userId="8d953813-6756-47e3-9731-d9bb3fe59261" providerId="ADAL" clId="{DAF5AB45-F553-4042-9E87-4373EBD9F4A8}" dt="2025-05-02T01:07:43.631" v="759" actId="26606"/>
          <ac:graphicFrameMkLst>
            <pc:docMk/>
            <pc:sldMk cId="3723051415" sldId="268"/>
            <ac:graphicFrameMk id="23" creationId="{5E91CF8F-7754-42E8-0E56-142ACA0894DD}"/>
          </ac:graphicFrameMkLst>
        </pc:graphicFrameChg>
      </pc:sldChg>
      <pc:sldChg chg="modSp add mod">
        <pc:chgData name="David Nuzzolo" userId="8d953813-6756-47e3-9731-d9bb3fe59261" providerId="ADAL" clId="{DAF5AB45-F553-4042-9E87-4373EBD9F4A8}" dt="2025-05-02T01:09:35.666" v="905"/>
        <pc:sldMkLst>
          <pc:docMk/>
          <pc:sldMk cId="1028971586" sldId="269"/>
        </pc:sldMkLst>
        <pc:spChg chg="mod">
          <ac:chgData name="David Nuzzolo" userId="8d953813-6756-47e3-9731-d9bb3fe59261" providerId="ADAL" clId="{DAF5AB45-F553-4042-9E87-4373EBD9F4A8}" dt="2025-05-02T01:07:58.812" v="762" actId="20577"/>
          <ac:spMkLst>
            <pc:docMk/>
            <pc:sldMk cId="1028971586" sldId="269"/>
            <ac:spMk id="2" creationId="{B20BB659-DAB0-7A64-FC47-1E116C824044}"/>
          </ac:spMkLst>
        </pc:spChg>
        <pc:graphicFrameChg chg="mod">
          <ac:chgData name="David Nuzzolo" userId="8d953813-6756-47e3-9731-d9bb3fe59261" providerId="ADAL" clId="{DAF5AB45-F553-4042-9E87-4373EBD9F4A8}" dt="2025-05-02T01:09:35.666" v="905"/>
          <ac:graphicFrameMkLst>
            <pc:docMk/>
            <pc:sldMk cId="1028971586" sldId="269"/>
            <ac:graphicFrameMk id="23" creationId="{E18F34CB-E129-BD92-BA8B-592A7283124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5B687E-AA69-4F6E-9EA6-18F5F898A20B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5713231-B7DD-4CB6-8C50-71B83692B9D4}">
      <dgm:prSet/>
      <dgm:spPr/>
      <dgm:t>
        <a:bodyPr/>
        <a:lstStyle/>
        <a:p>
          <a:r>
            <a:rPr lang="en-US" b="1" i="1" dirty="0"/>
            <a:t>God is neither Democrat or Republican</a:t>
          </a:r>
          <a:endParaRPr lang="en-US" dirty="0"/>
        </a:p>
      </dgm:t>
    </dgm:pt>
    <dgm:pt modelId="{4555A04E-028E-44FE-93D3-D4CD8AD7D78A}" type="parTrans" cxnId="{06F85385-E433-4B95-B47E-6B6149FFAB38}">
      <dgm:prSet/>
      <dgm:spPr/>
      <dgm:t>
        <a:bodyPr/>
        <a:lstStyle/>
        <a:p>
          <a:endParaRPr lang="en-US"/>
        </a:p>
      </dgm:t>
    </dgm:pt>
    <dgm:pt modelId="{8F9C58A5-31D9-4A10-8337-A71223EFA06B}" type="sibTrans" cxnId="{06F85385-E433-4B95-B47E-6B6149FFAB38}">
      <dgm:prSet/>
      <dgm:spPr/>
      <dgm:t>
        <a:bodyPr/>
        <a:lstStyle/>
        <a:p>
          <a:endParaRPr lang="en-US"/>
        </a:p>
      </dgm:t>
    </dgm:pt>
    <dgm:pt modelId="{A0E45827-3173-4410-9446-75BBB43C0EBD}">
      <dgm:prSet/>
      <dgm:spPr/>
      <dgm:t>
        <a:bodyPr/>
        <a:lstStyle/>
        <a:p>
          <a:r>
            <a:rPr lang="en-US" b="1" i="1"/>
            <a:t>He’s not even American</a:t>
          </a:r>
          <a:endParaRPr lang="en-US"/>
        </a:p>
      </dgm:t>
    </dgm:pt>
    <dgm:pt modelId="{3130C460-BA25-48E0-8B1D-DFA0E5411D85}" type="parTrans" cxnId="{CC72920E-3E83-4699-A528-12E5BE1BF76D}">
      <dgm:prSet/>
      <dgm:spPr/>
      <dgm:t>
        <a:bodyPr/>
        <a:lstStyle/>
        <a:p>
          <a:endParaRPr lang="en-US"/>
        </a:p>
      </dgm:t>
    </dgm:pt>
    <dgm:pt modelId="{9391F581-3C72-4692-87B3-39515595460A}" type="sibTrans" cxnId="{CC72920E-3E83-4699-A528-12E5BE1BF76D}">
      <dgm:prSet/>
      <dgm:spPr/>
      <dgm:t>
        <a:bodyPr/>
        <a:lstStyle/>
        <a:p>
          <a:endParaRPr lang="en-US"/>
        </a:p>
      </dgm:t>
    </dgm:pt>
    <dgm:pt modelId="{8FAD52AA-CF01-4135-8505-DE1343028258}" type="pres">
      <dgm:prSet presAssocID="{F75B687E-AA69-4F6E-9EA6-18F5F898A20B}" presName="vert0" presStyleCnt="0">
        <dgm:presLayoutVars>
          <dgm:dir/>
          <dgm:animOne val="branch"/>
          <dgm:animLvl val="lvl"/>
        </dgm:presLayoutVars>
      </dgm:prSet>
      <dgm:spPr/>
    </dgm:pt>
    <dgm:pt modelId="{BEBEE10D-9517-4E87-BFFD-B5606900BC68}" type="pres">
      <dgm:prSet presAssocID="{15713231-B7DD-4CB6-8C50-71B83692B9D4}" presName="thickLine" presStyleLbl="alignNode1" presStyleIdx="0" presStyleCnt="2"/>
      <dgm:spPr/>
    </dgm:pt>
    <dgm:pt modelId="{51537E57-62E0-466C-AC70-899888162154}" type="pres">
      <dgm:prSet presAssocID="{15713231-B7DD-4CB6-8C50-71B83692B9D4}" presName="horz1" presStyleCnt="0"/>
      <dgm:spPr/>
    </dgm:pt>
    <dgm:pt modelId="{FBB5462B-9EEB-4EFC-9D9E-5CB22A23C37A}" type="pres">
      <dgm:prSet presAssocID="{15713231-B7DD-4CB6-8C50-71B83692B9D4}" presName="tx1" presStyleLbl="revTx" presStyleIdx="0" presStyleCnt="2"/>
      <dgm:spPr/>
    </dgm:pt>
    <dgm:pt modelId="{08257350-7415-4B7E-B313-40D0655D20F7}" type="pres">
      <dgm:prSet presAssocID="{15713231-B7DD-4CB6-8C50-71B83692B9D4}" presName="vert1" presStyleCnt="0"/>
      <dgm:spPr/>
    </dgm:pt>
    <dgm:pt modelId="{755166E2-1DD2-42C1-AADB-0877B566B734}" type="pres">
      <dgm:prSet presAssocID="{A0E45827-3173-4410-9446-75BBB43C0EBD}" presName="thickLine" presStyleLbl="alignNode1" presStyleIdx="1" presStyleCnt="2"/>
      <dgm:spPr/>
    </dgm:pt>
    <dgm:pt modelId="{D2BDB346-A586-40CB-AE6E-59BB64498790}" type="pres">
      <dgm:prSet presAssocID="{A0E45827-3173-4410-9446-75BBB43C0EBD}" presName="horz1" presStyleCnt="0"/>
      <dgm:spPr/>
    </dgm:pt>
    <dgm:pt modelId="{E7B90CE3-F882-4A7F-B9D5-7B40A05827D8}" type="pres">
      <dgm:prSet presAssocID="{A0E45827-3173-4410-9446-75BBB43C0EBD}" presName="tx1" presStyleLbl="revTx" presStyleIdx="1" presStyleCnt="2"/>
      <dgm:spPr/>
    </dgm:pt>
    <dgm:pt modelId="{1CD71133-A8DF-47ED-AA1D-24F06F3A9C07}" type="pres">
      <dgm:prSet presAssocID="{A0E45827-3173-4410-9446-75BBB43C0EBD}" presName="vert1" presStyleCnt="0"/>
      <dgm:spPr/>
    </dgm:pt>
  </dgm:ptLst>
  <dgm:cxnLst>
    <dgm:cxn modelId="{CC72920E-3E83-4699-A528-12E5BE1BF76D}" srcId="{F75B687E-AA69-4F6E-9EA6-18F5F898A20B}" destId="{A0E45827-3173-4410-9446-75BBB43C0EBD}" srcOrd="1" destOrd="0" parTransId="{3130C460-BA25-48E0-8B1D-DFA0E5411D85}" sibTransId="{9391F581-3C72-4692-87B3-39515595460A}"/>
    <dgm:cxn modelId="{E3C1991B-1A2E-44E1-83C7-8D2F5EB2EA4B}" type="presOf" srcId="{F75B687E-AA69-4F6E-9EA6-18F5F898A20B}" destId="{8FAD52AA-CF01-4135-8505-DE1343028258}" srcOrd="0" destOrd="0" presId="urn:microsoft.com/office/officeart/2008/layout/LinedList"/>
    <dgm:cxn modelId="{B886DE6A-C967-44AA-8049-3CCCD6DB02B4}" type="presOf" srcId="{A0E45827-3173-4410-9446-75BBB43C0EBD}" destId="{E7B90CE3-F882-4A7F-B9D5-7B40A05827D8}" srcOrd="0" destOrd="0" presId="urn:microsoft.com/office/officeart/2008/layout/LinedList"/>
    <dgm:cxn modelId="{2A26FB83-A406-4805-8EB4-2810DE07F613}" type="presOf" srcId="{15713231-B7DD-4CB6-8C50-71B83692B9D4}" destId="{FBB5462B-9EEB-4EFC-9D9E-5CB22A23C37A}" srcOrd="0" destOrd="0" presId="urn:microsoft.com/office/officeart/2008/layout/LinedList"/>
    <dgm:cxn modelId="{06F85385-E433-4B95-B47E-6B6149FFAB38}" srcId="{F75B687E-AA69-4F6E-9EA6-18F5F898A20B}" destId="{15713231-B7DD-4CB6-8C50-71B83692B9D4}" srcOrd="0" destOrd="0" parTransId="{4555A04E-028E-44FE-93D3-D4CD8AD7D78A}" sibTransId="{8F9C58A5-31D9-4A10-8337-A71223EFA06B}"/>
    <dgm:cxn modelId="{6C02014C-34E0-4454-8662-66B7E65D8548}" type="presParOf" srcId="{8FAD52AA-CF01-4135-8505-DE1343028258}" destId="{BEBEE10D-9517-4E87-BFFD-B5606900BC68}" srcOrd="0" destOrd="0" presId="urn:microsoft.com/office/officeart/2008/layout/LinedList"/>
    <dgm:cxn modelId="{2FA16988-E6B0-436B-AFD8-ACF02489833C}" type="presParOf" srcId="{8FAD52AA-CF01-4135-8505-DE1343028258}" destId="{51537E57-62E0-466C-AC70-899888162154}" srcOrd="1" destOrd="0" presId="urn:microsoft.com/office/officeart/2008/layout/LinedList"/>
    <dgm:cxn modelId="{FF8EC149-F249-4711-A6AF-05CF10248959}" type="presParOf" srcId="{51537E57-62E0-466C-AC70-899888162154}" destId="{FBB5462B-9EEB-4EFC-9D9E-5CB22A23C37A}" srcOrd="0" destOrd="0" presId="urn:microsoft.com/office/officeart/2008/layout/LinedList"/>
    <dgm:cxn modelId="{D8A3D244-97DD-4445-8FC2-FBC5A4888113}" type="presParOf" srcId="{51537E57-62E0-466C-AC70-899888162154}" destId="{08257350-7415-4B7E-B313-40D0655D20F7}" srcOrd="1" destOrd="0" presId="urn:microsoft.com/office/officeart/2008/layout/LinedList"/>
    <dgm:cxn modelId="{AD5740C5-0E71-4D62-8AF1-DE99936407E8}" type="presParOf" srcId="{8FAD52AA-CF01-4135-8505-DE1343028258}" destId="{755166E2-1DD2-42C1-AADB-0877B566B734}" srcOrd="2" destOrd="0" presId="urn:microsoft.com/office/officeart/2008/layout/LinedList"/>
    <dgm:cxn modelId="{219C1DD5-5A44-4475-BF5D-E19244733E1C}" type="presParOf" srcId="{8FAD52AA-CF01-4135-8505-DE1343028258}" destId="{D2BDB346-A586-40CB-AE6E-59BB64498790}" srcOrd="3" destOrd="0" presId="urn:microsoft.com/office/officeart/2008/layout/LinedList"/>
    <dgm:cxn modelId="{924C9060-64B2-4B58-95BA-10B6832BD30D}" type="presParOf" srcId="{D2BDB346-A586-40CB-AE6E-59BB64498790}" destId="{E7B90CE3-F882-4A7F-B9D5-7B40A05827D8}" srcOrd="0" destOrd="0" presId="urn:microsoft.com/office/officeart/2008/layout/LinedList"/>
    <dgm:cxn modelId="{D34E30F3-70B2-45FA-BA1D-816219DD0599}" type="presParOf" srcId="{D2BDB346-A586-40CB-AE6E-59BB64498790}" destId="{1CD71133-A8DF-47ED-AA1D-24F06F3A9C0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5B687E-AA69-4F6E-9EA6-18F5F898A20B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5713231-B7DD-4CB6-8C50-71B83692B9D4}">
      <dgm:prSet/>
      <dgm:spPr/>
      <dgm:t>
        <a:bodyPr/>
        <a:lstStyle/>
        <a:p>
          <a:r>
            <a:rPr lang="en-US" b="1" i="1" dirty="0"/>
            <a:t>We cannot define our faith principles based on political opinion or ideology</a:t>
          </a:r>
          <a:endParaRPr lang="en-US" dirty="0"/>
        </a:p>
      </dgm:t>
    </dgm:pt>
    <dgm:pt modelId="{4555A04E-028E-44FE-93D3-D4CD8AD7D78A}" type="parTrans" cxnId="{06F85385-E433-4B95-B47E-6B6149FFAB38}">
      <dgm:prSet/>
      <dgm:spPr/>
      <dgm:t>
        <a:bodyPr/>
        <a:lstStyle/>
        <a:p>
          <a:endParaRPr lang="en-US"/>
        </a:p>
      </dgm:t>
    </dgm:pt>
    <dgm:pt modelId="{8F9C58A5-31D9-4A10-8337-A71223EFA06B}" type="sibTrans" cxnId="{06F85385-E433-4B95-B47E-6B6149FFAB38}">
      <dgm:prSet/>
      <dgm:spPr/>
      <dgm:t>
        <a:bodyPr/>
        <a:lstStyle/>
        <a:p>
          <a:endParaRPr lang="en-US"/>
        </a:p>
      </dgm:t>
    </dgm:pt>
    <dgm:pt modelId="{A0E45827-3173-4410-9446-75BBB43C0EBD}">
      <dgm:prSet/>
      <dgm:spPr/>
      <dgm:t>
        <a:bodyPr/>
        <a:lstStyle/>
        <a:p>
          <a:r>
            <a:rPr lang="en-US" b="1" i="1"/>
            <a:t>We </a:t>
          </a:r>
          <a:r>
            <a:rPr lang="en-US" b="1" i="1" dirty="0"/>
            <a:t>must have a Biblical basis</a:t>
          </a:r>
          <a:endParaRPr lang="en-US" dirty="0"/>
        </a:p>
      </dgm:t>
    </dgm:pt>
    <dgm:pt modelId="{3130C460-BA25-48E0-8B1D-DFA0E5411D85}" type="parTrans" cxnId="{CC72920E-3E83-4699-A528-12E5BE1BF76D}">
      <dgm:prSet/>
      <dgm:spPr/>
      <dgm:t>
        <a:bodyPr/>
        <a:lstStyle/>
        <a:p>
          <a:endParaRPr lang="en-US"/>
        </a:p>
      </dgm:t>
    </dgm:pt>
    <dgm:pt modelId="{9391F581-3C72-4692-87B3-39515595460A}" type="sibTrans" cxnId="{CC72920E-3E83-4699-A528-12E5BE1BF76D}">
      <dgm:prSet/>
      <dgm:spPr/>
      <dgm:t>
        <a:bodyPr/>
        <a:lstStyle/>
        <a:p>
          <a:endParaRPr lang="en-US"/>
        </a:p>
      </dgm:t>
    </dgm:pt>
    <dgm:pt modelId="{8FAD52AA-CF01-4135-8505-DE1343028258}" type="pres">
      <dgm:prSet presAssocID="{F75B687E-AA69-4F6E-9EA6-18F5F898A20B}" presName="vert0" presStyleCnt="0">
        <dgm:presLayoutVars>
          <dgm:dir/>
          <dgm:animOne val="branch"/>
          <dgm:animLvl val="lvl"/>
        </dgm:presLayoutVars>
      </dgm:prSet>
      <dgm:spPr/>
    </dgm:pt>
    <dgm:pt modelId="{BEBEE10D-9517-4E87-BFFD-B5606900BC68}" type="pres">
      <dgm:prSet presAssocID="{15713231-B7DD-4CB6-8C50-71B83692B9D4}" presName="thickLine" presStyleLbl="alignNode1" presStyleIdx="0" presStyleCnt="2"/>
      <dgm:spPr/>
    </dgm:pt>
    <dgm:pt modelId="{51537E57-62E0-466C-AC70-899888162154}" type="pres">
      <dgm:prSet presAssocID="{15713231-B7DD-4CB6-8C50-71B83692B9D4}" presName="horz1" presStyleCnt="0"/>
      <dgm:spPr/>
    </dgm:pt>
    <dgm:pt modelId="{FBB5462B-9EEB-4EFC-9D9E-5CB22A23C37A}" type="pres">
      <dgm:prSet presAssocID="{15713231-B7DD-4CB6-8C50-71B83692B9D4}" presName="tx1" presStyleLbl="revTx" presStyleIdx="0" presStyleCnt="2"/>
      <dgm:spPr/>
    </dgm:pt>
    <dgm:pt modelId="{08257350-7415-4B7E-B313-40D0655D20F7}" type="pres">
      <dgm:prSet presAssocID="{15713231-B7DD-4CB6-8C50-71B83692B9D4}" presName="vert1" presStyleCnt="0"/>
      <dgm:spPr/>
    </dgm:pt>
    <dgm:pt modelId="{755166E2-1DD2-42C1-AADB-0877B566B734}" type="pres">
      <dgm:prSet presAssocID="{A0E45827-3173-4410-9446-75BBB43C0EBD}" presName="thickLine" presStyleLbl="alignNode1" presStyleIdx="1" presStyleCnt="2"/>
      <dgm:spPr/>
    </dgm:pt>
    <dgm:pt modelId="{D2BDB346-A586-40CB-AE6E-59BB64498790}" type="pres">
      <dgm:prSet presAssocID="{A0E45827-3173-4410-9446-75BBB43C0EBD}" presName="horz1" presStyleCnt="0"/>
      <dgm:spPr/>
    </dgm:pt>
    <dgm:pt modelId="{E7B90CE3-F882-4A7F-B9D5-7B40A05827D8}" type="pres">
      <dgm:prSet presAssocID="{A0E45827-3173-4410-9446-75BBB43C0EBD}" presName="tx1" presStyleLbl="revTx" presStyleIdx="1" presStyleCnt="2"/>
      <dgm:spPr/>
    </dgm:pt>
    <dgm:pt modelId="{1CD71133-A8DF-47ED-AA1D-24F06F3A9C07}" type="pres">
      <dgm:prSet presAssocID="{A0E45827-3173-4410-9446-75BBB43C0EBD}" presName="vert1" presStyleCnt="0"/>
      <dgm:spPr/>
    </dgm:pt>
  </dgm:ptLst>
  <dgm:cxnLst>
    <dgm:cxn modelId="{CC72920E-3E83-4699-A528-12E5BE1BF76D}" srcId="{F75B687E-AA69-4F6E-9EA6-18F5F898A20B}" destId="{A0E45827-3173-4410-9446-75BBB43C0EBD}" srcOrd="1" destOrd="0" parTransId="{3130C460-BA25-48E0-8B1D-DFA0E5411D85}" sibTransId="{9391F581-3C72-4692-87B3-39515595460A}"/>
    <dgm:cxn modelId="{E3C1991B-1A2E-44E1-83C7-8D2F5EB2EA4B}" type="presOf" srcId="{F75B687E-AA69-4F6E-9EA6-18F5F898A20B}" destId="{8FAD52AA-CF01-4135-8505-DE1343028258}" srcOrd="0" destOrd="0" presId="urn:microsoft.com/office/officeart/2008/layout/LinedList"/>
    <dgm:cxn modelId="{B886DE6A-C967-44AA-8049-3CCCD6DB02B4}" type="presOf" srcId="{A0E45827-3173-4410-9446-75BBB43C0EBD}" destId="{E7B90CE3-F882-4A7F-B9D5-7B40A05827D8}" srcOrd="0" destOrd="0" presId="urn:microsoft.com/office/officeart/2008/layout/LinedList"/>
    <dgm:cxn modelId="{2A26FB83-A406-4805-8EB4-2810DE07F613}" type="presOf" srcId="{15713231-B7DD-4CB6-8C50-71B83692B9D4}" destId="{FBB5462B-9EEB-4EFC-9D9E-5CB22A23C37A}" srcOrd="0" destOrd="0" presId="urn:microsoft.com/office/officeart/2008/layout/LinedList"/>
    <dgm:cxn modelId="{06F85385-E433-4B95-B47E-6B6149FFAB38}" srcId="{F75B687E-AA69-4F6E-9EA6-18F5F898A20B}" destId="{15713231-B7DD-4CB6-8C50-71B83692B9D4}" srcOrd="0" destOrd="0" parTransId="{4555A04E-028E-44FE-93D3-D4CD8AD7D78A}" sibTransId="{8F9C58A5-31D9-4A10-8337-A71223EFA06B}"/>
    <dgm:cxn modelId="{6C02014C-34E0-4454-8662-66B7E65D8548}" type="presParOf" srcId="{8FAD52AA-CF01-4135-8505-DE1343028258}" destId="{BEBEE10D-9517-4E87-BFFD-B5606900BC68}" srcOrd="0" destOrd="0" presId="urn:microsoft.com/office/officeart/2008/layout/LinedList"/>
    <dgm:cxn modelId="{2FA16988-E6B0-436B-AFD8-ACF02489833C}" type="presParOf" srcId="{8FAD52AA-CF01-4135-8505-DE1343028258}" destId="{51537E57-62E0-466C-AC70-899888162154}" srcOrd="1" destOrd="0" presId="urn:microsoft.com/office/officeart/2008/layout/LinedList"/>
    <dgm:cxn modelId="{FF8EC149-F249-4711-A6AF-05CF10248959}" type="presParOf" srcId="{51537E57-62E0-466C-AC70-899888162154}" destId="{FBB5462B-9EEB-4EFC-9D9E-5CB22A23C37A}" srcOrd="0" destOrd="0" presId="urn:microsoft.com/office/officeart/2008/layout/LinedList"/>
    <dgm:cxn modelId="{D8A3D244-97DD-4445-8FC2-FBC5A4888113}" type="presParOf" srcId="{51537E57-62E0-466C-AC70-899888162154}" destId="{08257350-7415-4B7E-B313-40D0655D20F7}" srcOrd="1" destOrd="0" presId="urn:microsoft.com/office/officeart/2008/layout/LinedList"/>
    <dgm:cxn modelId="{AD5740C5-0E71-4D62-8AF1-DE99936407E8}" type="presParOf" srcId="{8FAD52AA-CF01-4135-8505-DE1343028258}" destId="{755166E2-1DD2-42C1-AADB-0877B566B734}" srcOrd="2" destOrd="0" presId="urn:microsoft.com/office/officeart/2008/layout/LinedList"/>
    <dgm:cxn modelId="{219C1DD5-5A44-4475-BF5D-E19244733E1C}" type="presParOf" srcId="{8FAD52AA-CF01-4135-8505-DE1343028258}" destId="{D2BDB346-A586-40CB-AE6E-59BB64498790}" srcOrd="3" destOrd="0" presId="urn:microsoft.com/office/officeart/2008/layout/LinedList"/>
    <dgm:cxn modelId="{924C9060-64B2-4B58-95BA-10B6832BD30D}" type="presParOf" srcId="{D2BDB346-A586-40CB-AE6E-59BB64498790}" destId="{E7B90CE3-F882-4A7F-B9D5-7B40A05827D8}" srcOrd="0" destOrd="0" presId="urn:microsoft.com/office/officeart/2008/layout/LinedList"/>
    <dgm:cxn modelId="{D34E30F3-70B2-45FA-BA1D-816219DD0599}" type="presParOf" srcId="{D2BDB346-A586-40CB-AE6E-59BB64498790}" destId="{1CD71133-A8DF-47ED-AA1D-24F06F3A9C0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/>
      <dgm:spPr/>
      <dgm:t>
        <a:bodyPr/>
        <a:lstStyle/>
        <a:p>
          <a:r>
            <a:rPr lang="en-US" dirty="0"/>
            <a:t>Don’t get drawn into senseless arguments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/>
      <dgm:spPr/>
      <dgm:t>
        <a:bodyPr/>
        <a:lstStyle/>
        <a:p>
          <a:r>
            <a:rPr lang="en-US" i="1" dirty="0"/>
            <a:t>Know when not to speak</a:t>
          </a:r>
          <a:endParaRPr lang="en-US" dirty="0"/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A5B915D9-AEBD-48FB-ADCD-8CEAA3CB1C24}">
      <dgm:prSet/>
      <dgm:spPr/>
      <dgm:t>
        <a:bodyPr/>
        <a:lstStyle/>
        <a:p>
          <a:r>
            <a:rPr lang="en-US" dirty="0"/>
            <a:t>You don’t always have to be right</a:t>
          </a:r>
        </a:p>
      </dgm:t>
    </dgm:pt>
    <dgm:pt modelId="{344F3465-8BAC-4DF7-863B-D5E83AD68AF3}" type="parTrans" cxnId="{1088B5CC-CEFF-414E-A30F-FCB48458F73C}">
      <dgm:prSet/>
      <dgm:spPr/>
      <dgm:t>
        <a:bodyPr/>
        <a:lstStyle/>
        <a:p>
          <a:endParaRPr lang="en-US"/>
        </a:p>
      </dgm:t>
    </dgm:pt>
    <dgm:pt modelId="{C3F7A858-2324-48EF-A8B3-60828B15550B}" type="sibTrans" cxnId="{1088B5CC-CEFF-414E-A30F-FCB48458F73C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3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3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3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3"/>
      <dgm:spPr/>
    </dgm:pt>
    <dgm:pt modelId="{606F5EDF-8BA7-4FAF-B047-ED695E355A8B}" type="pres">
      <dgm:prSet presAssocID="{E7C85917-F7CF-4A16-B363-D731BBE142DC}" presName="vert1" presStyleCnt="0"/>
      <dgm:spPr/>
    </dgm:pt>
    <dgm:pt modelId="{0627E804-7CED-4DDE-8D75-359A847CB244}" type="pres">
      <dgm:prSet presAssocID="{A5B915D9-AEBD-48FB-ADCD-8CEAA3CB1C24}" presName="thickLine" presStyleLbl="alignNode1" presStyleIdx="2" presStyleCnt="3"/>
      <dgm:spPr/>
    </dgm:pt>
    <dgm:pt modelId="{305BE8DB-00F1-4A58-B6CC-9204830A5D0F}" type="pres">
      <dgm:prSet presAssocID="{A5B915D9-AEBD-48FB-ADCD-8CEAA3CB1C24}" presName="horz1" presStyleCnt="0"/>
      <dgm:spPr/>
    </dgm:pt>
    <dgm:pt modelId="{58756EC5-F937-41A1-A336-2094C6A8B2D2}" type="pres">
      <dgm:prSet presAssocID="{A5B915D9-AEBD-48FB-ADCD-8CEAA3CB1C24}" presName="tx1" presStyleLbl="revTx" presStyleIdx="2" presStyleCnt="3"/>
      <dgm:spPr/>
    </dgm:pt>
    <dgm:pt modelId="{46BB6C53-D5BD-4959-8899-2DE3D3775E02}" type="pres">
      <dgm:prSet presAssocID="{A5B915D9-AEBD-48FB-ADCD-8CEAA3CB1C24}" presName="vert1" presStyleCnt="0"/>
      <dgm:spPr/>
    </dgm:pt>
  </dgm:ptLst>
  <dgm:cxnLst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1088B5CC-CEFF-414E-A30F-FCB48458F73C}" srcId="{5AAD5F5D-55CC-4150-8C6B-BE3708471AE8}" destId="{A5B915D9-AEBD-48FB-ADCD-8CEAA3CB1C24}" srcOrd="2" destOrd="0" parTransId="{344F3465-8BAC-4DF7-863B-D5E83AD68AF3}" sibTransId="{C3F7A858-2324-48EF-A8B3-60828B15550B}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019F1EE3-7265-438B-B11A-8DCAFB94DF8C}" type="presOf" srcId="{A5B915D9-AEBD-48FB-ADCD-8CEAA3CB1C24}" destId="{58756EC5-F937-41A1-A336-2094C6A8B2D2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  <dgm:cxn modelId="{40C1952E-B68A-4DD4-83CC-A2C86D4DAEA3}" type="presParOf" srcId="{A76B6C24-496E-474B-856F-78086C035CB6}" destId="{0627E804-7CED-4DDE-8D75-359A847CB244}" srcOrd="4" destOrd="0" presId="urn:microsoft.com/office/officeart/2008/layout/LinedList"/>
    <dgm:cxn modelId="{EC4BA75C-8BEE-4579-BF38-7DE8CA5FC3AD}" type="presParOf" srcId="{A76B6C24-496E-474B-856F-78086C035CB6}" destId="{305BE8DB-00F1-4A58-B6CC-9204830A5D0F}" srcOrd="5" destOrd="0" presId="urn:microsoft.com/office/officeart/2008/layout/LinedList"/>
    <dgm:cxn modelId="{DE11A2F3-0314-49C4-8D2D-DEA39F70D911}" type="presParOf" srcId="{305BE8DB-00F1-4A58-B6CC-9204830A5D0F}" destId="{58756EC5-F937-41A1-A336-2094C6A8B2D2}" srcOrd="0" destOrd="0" presId="urn:microsoft.com/office/officeart/2008/layout/LinedList"/>
    <dgm:cxn modelId="{5239D10D-ED90-4454-ACF0-B6DCD0C54A36}" type="presParOf" srcId="{305BE8DB-00F1-4A58-B6CC-9204830A5D0F}" destId="{46BB6C53-D5BD-4959-8899-2DE3D3775E0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/>
      <dgm:spPr/>
      <dgm:t>
        <a:bodyPr/>
        <a:lstStyle/>
        <a:p>
          <a:r>
            <a:rPr lang="en-US" dirty="0"/>
            <a:t>Actively Listen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/>
      <dgm:spPr/>
      <dgm:t>
        <a:bodyPr/>
        <a:lstStyle/>
        <a:p>
          <a:r>
            <a:rPr lang="en-US" i="1" dirty="0"/>
            <a:t>Seek to understand</a:t>
          </a:r>
          <a:endParaRPr lang="en-US" dirty="0"/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A5B915D9-AEBD-48FB-ADCD-8CEAA3CB1C24}">
      <dgm:prSet/>
      <dgm:spPr/>
      <dgm:t>
        <a:bodyPr/>
        <a:lstStyle/>
        <a:p>
          <a:r>
            <a:rPr lang="en-US" dirty="0"/>
            <a:t>Find Common Ground</a:t>
          </a:r>
        </a:p>
      </dgm:t>
    </dgm:pt>
    <dgm:pt modelId="{344F3465-8BAC-4DF7-863B-D5E83AD68AF3}" type="parTrans" cxnId="{1088B5CC-CEFF-414E-A30F-FCB48458F73C}">
      <dgm:prSet/>
      <dgm:spPr/>
      <dgm:t>
        <a:bodyPr/>
        <a:lstStyle/>
        <a:p>
          <a:endParaRPr lang="en-US"/>
        </a:p>
      </dgm:t>
    </dgm:pt>
    <dgm:pt modelId="{C3F7A858-2324-48EF-A8B3-60828B15550B}" type="sibTrans" cxnId="{1088B5CC-CEFF-414E-A30F-FCB48458F73C}">
      <dgm:prSet/>
      <dgm:spPr/>
      <dgm:t>
        <a:bodyPr/>
        <a:lstStyle/>
        <a:p>
          <a:endParaRPr lang="en-US"/>
        </a:p>
      </dgm:t>
    </dgm:pt>
    <dgm:pt modelId="{511EBDBD-73C7-4ED7-A06E-0B1B852F72D3}">
      <dgm:prSet/>
      <dgm:spPr/>
      <dgm:t>
        <a:bodyPr/>
        <a:lstStyle/>
        <a:p>
          <a:r>
            <a:rPr lang="en-US" dirty="0"/>
            <a:t>Earn Relational Equity</a:t>
          </a:r>
        </a:p>
      </dgm:t>
    </dgm:pt>
    <dgm:pt modelId="{95A1CC4D-A6AE-4976-A2DD-0874E880860A}" type="parTrans" cxnId="{2F569A3B-9AD4-4137-BB82-575BB96BAB8A}">
      <dgm:prSet/>
      <dgm:spPr/>
      <dgm:t>
        <a:bodyPr/>
        <a:lstStyle/>
        <a:p>
          <a:endParaRPr lang="en-US"/>
        </a:p>
      </dgm:t>
    </dgm:pt>
    <dgm:pt modelId="{560F9783-7FBE-4A1C-AAAF-F14F9AC53830}" type="sibTrans" cxnId="{2F569A3B-9AD4-4137-BB82-575BB96BAB8A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4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4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4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4"/>
      <dgm:spPr/>
    </dgm:pt>
    <dgm:pt modelId="{606F5EDF-8BA7-4FAF-B047-ED695E355A8B}" type="pres">
      <dgm:prSet presAssocID="{E7C85917-F7CF-4A16-B363-D731BBE142DC}" presName="vert1" presStyleCnt="0"/>
      <dgm:spPr/>
    </dgm:pt>
    <dgm:pt modelId="{0627E804-7CED-4DDE-8D75-359A847CB244}" type="pres">
      <dgm:prSet presAssocID="{A5B915D9-AEBD-48FB-ADCD-8CEAA3CB1C24}" presName="thickLine" presStyleLbl="alignNode1" presStyleIdx="2" presStyleCnt="4"/>
      <dgm:spPr/>
    </dgm:pt>
    <dgm:pt modelId="{305BE8DB-00F1-4A58-B6CC-9204830A5D0F}" type="pres">
      <dgm:prSet presAssocID="{A5B915D9-AEBD-48FB-ADCD-8CEAA3CB1C24}" presName="horz1" presStyleCnt="0"/>
      <dgm:spPr/>
    </dgm:pt>
    <dgm:pt modelId="{58756EC5-F937-41A1-A336-2094C6A8B2D2}" type="pres">
      <dgm:prSet presAssocID="{A5B915D9-AEBD-48FB-ADCD-8CEAA3CB1C24}" presName="tx1" presStyleLbl="revTx" presStyleIdx="2" presStyleCnt="4"/>
      <dgm:spPr/>
    </dgm:pt>
    <dgm:pt modelId="{46BB6C53-D5BD-4959-8899-2DE3D3775E02}" type="pres">
      <dgm:prSet presAssocID="{A5B915D9-AEBD-48FB-ADCD-8CEAA3CB1C24}" presName="vert1" presStyleCnt="0"/>
      <dgm:spPr/>
    </dgm:pt>
    <dgm:pt modelId="{9B777899-68FB-4A07-AB22-D5E65060814B}" type="pres">
      <dgm:prSet presAssocID="{511EBDBD-73C7-4ED7-A06E-0B1B852F72D3}" presName="thickLine" presStyleLbl="alignNode1" presStyleIdx="3" presStyleCnt="4"/>
      <dgm:spPr/>
    </dgm:pt>
    <dgm:pt modelId="{D361BC40-53E6-4F58-AA75-9DE30674A2A4}" type="pres">
      <dgm:prSet presAssocID="{511EBDBD-73C7-4ED7-A06E-0B1B852F72D3}" presName="horz1" presStyleCnt="0"/>
      <dgm:spPr/>
    </dgm:pt>
    <dgm:pt modelId="{7615F463-D477-4886-A2EB-6F472666D081}" type="pres">
      <dgm:prSet presAssocID="{511EBDBD-73C7-4ED7-A06E-0B1B852F72D3}" presName="tx1" presStyleLbl="revTx" presStyleIdx="3" presStyleCnt="4"/>
      <dgm:spPr/>
    </dgm:pt>
    <dgm:pt modelId="{BC79CD76-20C9-42AF-8B21-6B06789847CF}" type="pres">
      <dgm:prSet presAssocID="{511EBDBD-73C7-4ED7-A06E-0B1B852F72D3}" presName="vert1" presStyleCnt="0"/>
      <dgm:spPr/>
    </dgm:pt>
  </dgm:ptLst>
  <dgm:cxnLst>
    <dgm:cxn modelId="{2F569A3B-9AD4-4137-BB82-575BB96BAB8A}" srcId="{5AAD5F5D-55CC-4150-8C6B-BE3708471AE8}" destId="{511EBDBD-73C7-4ED7-A06E-0B1B852F72D3}" srcOrd="3" destOrd="0" parTransId="{95A1CC4D-A6AE-4976-A2DD-0874E880860A}" sibTransId="{560F9783-7FBE-4A1C-AAAF-F14F9AC53830}"/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9ED66DAE-87F6-49B2-89C4-80033156D989}" type="presOf" srcId="{511EBDBD-73C7-4ED7-A06E-0B1B852F72D3}" destId="{7615F463-D477-4886-A2EB-6F472666D081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1088B5CC-CEFF-414E-A30F-FCB48458F73C}" srcId="{5AAD5F5D-55CC-4150-8C6B-BE3708471AE8}" destId="{A5B915D9-AEBD-48FB-ADCD-8CEAA3CB1C24}" srcOrd="2" destOrd="0" parTransId="{344F3465-8BAC-4DF7-863B-D5E83AD68AF3}" sibTransId="{C3F7A858-2324-48EF-A8B3-60828B15550B}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019F1EE3-7265-438B-B11A-8DCAFB94DF8C}" type="presOf" srcId="{A5B915D9-AEBD-48FB-ADCD-8CEAA3CB1C24}" destId="{58756EC5-F937-41A1-A336-2094C6A8B2D2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  <dgm:cxn modelId="{40C1952E-B68A-4DD4-83CC-A2C86D4DAEA3}" type="presParOf" srcId="{A76B6C24-496E-474B-856F-78086C035CB6}" destId="{0627E804-7CED-4DDE-8D75-359A847CB244}" srcOrd="4" destOrd="0" presId="urn:microsoft.com/office/officeart/2008/layout/LinedList"/>
    <dgm:cxn modelId="{EC4BA75C-8BEE-4579-BF38-7DE8CA5FC3AD}" type="presParOf" srcId="{A76B6C24-496E-474B-856F-78086C035CB6}" destId="{305BE8DB-00F1-4A58-B6CC-9204830A5D0F}" srcOrd="5" destOrd="0" presId="urn:microsoft.com/office/officeart/2008/layout/LinedList"/>
    <dgm:cxn modelId="{DE11A2F3-0314-49C4-8D2D-DEA39F70D911}" type="presParOf" srcId="{305BE8DB-00F1-4A58-B6CC-9204830A5D0F}" destId="{58756EC5-F937-41A1-A336-2094C6A8B2D2}" srcOrd="0" destOrd="0" presId="urn:microsoft.com/office/officeart/2008/layout/LinedList"/>
    <dgm:cxn modelId="{5239D10D-ED90-4454-ACF0-B6DCD0C54A36}" type="presParOf" srcId="{305BE8DB-00F1-4A58-B6CC-9204830A5D0F}" destId="{46BB6C53-D5BD-4959-8899-2DE3D3775E02}" srcOrd="1" destOrd="0" presId="urn:microsoft.com/office/officeart/2008/layout/LinedList"/>
    <dgm:cxn modelId="{97453867-8FE2-4377-9778-3E0EF3497E81}" type="presParOf" srcId="{A76B6C24-496E-474B-856F-78086C035CB6}" destId="{9B777899-68FB-4A07-AB22-D5E65060814B}" srcOrd="6" destOrd="0" presId="urn:microsoft.com/office/officeart/2008/layout/LinedList"/>
    <dgm:cxn modelId="{D6D2EDA1-4C8F-415B-B7BA-118721FF0A77}" type="presParOf" srcId="{A76B6C24-496E-474B-856F-78086C035CB6}" destId="{D361BC40-53E6-4F58-AA75-9DE30674A2A4}" srcOrd="7" destOrd="0" presId="urn:microsoft.com/office/officeart/2008/layout/LinedList"/>
    <dgm:cxn modelId="{B77680B5-BC86-4BC4-862E-935BB3FC0007}" type="presParOf" srcId="{D361BC40-53E6-4F58-AA75-9DE30674A2A4}" destId="{7615F463-D477-4886-A2EB-6F472666D081}" srcOrd="0" destOrd="0" presId="urn:microsoft.com/office/officeart/2008/layout/LinedList"/>
    <dgm:cxn modelId="{DC75950F-5D53-4AB7-8C64-1B036A6A257A}" type="presParOf" srcId="{D361BC40-53E6-4F58-AA75-9DE30674A2A4}" destId="{BC79CD76-20C9-42AF-8B21-6B06789847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/>
      <dgm:spPr/>
      <dgm:t>
        <a:bodyPr/>
        <a:lstStyle/>
        <a:p>
          <a:r>
            <a:rPr lang="en-US" dirty="0"/>
            <a:t>You may win a battle but lose the war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/>
      <dgm:spPr/>
      <dgm:t>
        <a:bodyPr/>
        <a:lstStyle/>
        <a:p>
          <a:r>
            <a:rPr lang="en-US" i="1" dirty="0"/>
            <a:t>You can strategically lose the battle to win the war</a:t>
          </a:r>
          <a:endParaRPr lang="en-US" dirty="0"/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2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2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2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2"/>
      <dgm:spPr/>
    </dgm:pt>
    <dgm:pt modelId="{606F5EDF-8BA7-4FAF-B047-ED695E355A8B}" type="pres">
      <dgm:prSet presAssocID="{E7C85917-F7CF-4A16-B363-D731BBE142DC}" presName="vert1" presStyleCnt="0"/>
      <dgm:spPr/>
    </dgm:pt>
  </dgm:ptLst>
  <dgm:cxnLst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/>
      <dgm:spPr/>
      <dgm:t>
        <a:bodyPr/>
        <a:lstStyle/>
        <a:p>
          <a:r>
            <a:rPr lang="en-US" dirty="0"/>
            <a:t>What about our local Community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/>
      <dgm:spPr/>
      <dgm:t>
        <a:bodyPr/>
        <a:lstStyle/>
        <a:p>
          <a:r>
            <a:rPr lang="en-US" i="1" dirty="0"/>
            <a:t>"Preach the gospel at all times. When necessary, use words“</a:t>
          </a:r>
        </a:p>
        <a:p>
          <a:r>
            <a:rPr lang="en-US" i="1" dirty="0"/>
            <a:t>St. Francis</a:t>
          </a:r>
          <a:endParaRPr lang="en-US" dirty="0"/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2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2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2" custLinFactNeighborX="-2606" custLinFactNeighborY="-36670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2" custLinFactNeighborY="-26521"/>
      <dgm:spPr/>
    </dgm:pt>
    <dgm:pt modelId="{606F5EDF-8BA7-4FAF-B047-ED695E355A8B}" type="pres">
      <dgm:prSet presAssocID="{E7C85917-F7CF-4A16-B363-D731BBE142DC}" presName="vert1" presStyleCnt="0"/>
      <dgm:spPr/>
    </dgm:pt>
  </dgm:ptLst>
  <dgm:cxnLst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 custT="1"/>
      <dgm:spPr/>
      <dgm:t>
        <a:bodyPr/>
        <a:lstStyle/>
        <a:p>
          <a:r>
            <a:rPr lang="en-US" sz="4400" dirty="0"/>
            <a:t>Romans 12:18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 custT="1"/>
      <dgm:spPr/>
      <dgm:t>
        <a:bodyPr/>
        <a:lstStyle/>
        <a:p>
          <a:r>
            <a:rPr lang="en-US" sz="4400" dirty="0"/>
            <a:t>Matthew 21:1-11</a:t>
          </a:r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36C8D07F-93B2-4B28-8DBA-D19668928DDA}">
      <dgm:prSet custT="1"/>
      <dgm:spPr/>
      <dgm:t>
        <a:bodyPr/>
        <a:lstStyle/>
        <a:p>
          <a:r>
            <a:rPr lang="en-US" sz="4400" dirty="0"/>
            <a:t>Matthew 21:12-17</a:t>
          </a:r>
        </a:p>
      </dgm:t>
    </dgm:pt>
    <dgm:pt modelId="{750E5628-F3F2-4F43-9E13-38355F1C33A8}" type="parTrans" cxnId="{96228AF5-B76B-4392-A877-B9975FEADD2D}">
      <dgm:prSet/>
      <dgm:spPr/>
      <dgm:t>
        <a:bodyPr/>
        <a:lstStyle/>
        <a:p>
          <a:endParaRPr lang="en-US"/>
        </a:p>
      </dgm:t>
    </dgm:pt>
    <dgm:pt modelId="{AF5C0203-49D8-4021-900D-53B4A32CC0A0}" type="sibTrans" cxnId="{96228AF5-B76B-4392-A877-B9975FEADD2D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3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3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3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3"/>
      <dgm:spPr/>
    </dgm:pt>
    <dgm:pt modelId="{606F5EDF-8BA7-4FAF-B047-ED695E355A8B}" type="pres">
      <dgm:prSet presAssocID="{E7C85917-F7CF-4A16-B363-D731BBE142DC}" presName="vert1" presStyleCnt="0"/>
      <dgm:spPr/>
    </dgm:pt>
    <dgm:pt modelId="{F12D9DAB-39B6-4820-8240-07E851778200}" type="pres">
      <dgm:prSet presAssocID="{36C8D07F-93B2-4B28-8DBA-D19668928DDA}" presName="thickLine" presStyleLbl="alignNode1" presStyleIdx="2" presStyleCnt="3"/>
      <dgm:spPr/>
    </dgm:pt>
    <dgm:pt modelId="{93DE9D2B-C647-436B-A74D-7AB5E3FF6372}" type="pres">
      <dgm:prSet presAssocID="{36C8D07F-93B2-4B28-8DBA-D19668928DDA}" presName="horz1" presStyleCnt="0"/>
      <dgm:spPr/>
    </dgm:pt>
    <dgm:pt modelId="{56F517A3-CB96-4F94-8B8F-0DC02BF21595}" type="pres">
      <dgm:prSet presAssocID="{36C8D07F-93B2-4B28-8DBA-D19668928DDA}" presName="tx1" presStyleLbl="revTx" presStyleIdx="2" presStyleCnt="3"/>
      <dgm:spPr/>
    </dgm:pt>
    <dgm:pt modelId="{9E6BC508-1BC1-4E2B-A2A9-E03F6634B075}" type="pres">
      <dgm:prSet presAssocID="{36C8D07F-93B2-4B28-8DBA-D19668928DDA}" presName="vert1" presStyleCnt="0"/>
      <dgm:spPr/>
    </dgm:pt>
  </dgm:ptLst>
  <dgm:cxnLst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96228AF5-B76B-4392-A877-B9975FEADD2D}" srcId="{5AAD5F5D-55CC-4150-8C6B-BE3708471AE8}" destId="{36C8D07F-93B2-4B28-8DBA-D19668928DDA}" srcOrd="2" destOrd="0" parTransId="{750E5628-F3F2-4F43-9E13-38355F1C33A8}" sibTransId="{AF5C0203-49D8-4021-900D-53B4A32CC0A0}"/>
    <dgm:cxn modelId="{E27058FE-5D57-4A47-8F97-2B69E4E4F275}" type="presOf" srcId="{36C8D07F-93B2-4B28-8DBA-D19668928DDA}" destId="{56F517A3-CB96-4F94-8B8F-0DC02BF21595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  <dgm:cxn modelId="{5C95F073-DA92-4998-A179-FD81A0DA2FD0}" type="presParOf" srcId="{A76B6C24-496E-474B-856F-78086C035CB6}" destId="{F12D9DAB-39B6-4820-8240-07E851778200}" srcOrd="4" destOrd="0" presId="urn:microsoft.com/office/officeart/2008/layout/LinedList"/>
    <dgm:cxn modelId="{FE88ED9B-BE4B-4268-928D-8B1CB300963C}" type="presParOf" srcId="{A76B6C24-496E-474B-856F-78086C035CB6}" destId="{93DE9D2B-C647-436B-A74D-7AB5E3FF6372}" srcOrd="5" destOrd="0" presId="urn:microsoft.com/office/officeart/2008/layout/LinedList"/>
    <dgm:cxn modelId="{8C59B3EE-FA4B-41EF-B591-CBD7AA7E3EA6}" type="presParOf" srcId="{93DE9D2B-C647-436B-A74D-7AB5E3FF6372}" destId="{56F517A3-CB96-4F94-8B8F-0DC02BF21595}" srcOrd="0" destOrd="0" presId="urn:microsoft.com/office/officeart/2008/layout/LinedList"/>
    <dgm:cxn modelId="{A7CC177C-1338-488A-A4A5-639FF4B22CF8}" type="presParOf" srcId="{93DE9D2B-C647-436B-A74D-7AB5E3FF6372}" destId="{9E6BC508-1BC1-4E2B-A2A9-E03F6634B07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AAD5F5D-55CC-4150-8C6B-BE3708471AE8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E32AA81-311B-4AE3-B4DF-13F8ADDA3C30}">
      <dgm:prSet custT="1"/>
      <dgm:spPr/>
      <dgm:t>
        <a:bodyPr/>
        <a:lstStyle/>
        <a:p>
          <a:r>
            <a:rPr lang="en-US" sz="4400" dirty="0"/>
            <a:t>1 Cor. 10:31-11:1</a:t>
          </a:r>
        </a:p>
      </dgm:t>
    </dgm:pt>
    <dgm:pt modelId="{24D28A62-BDEF-4290-A5F1-300BF3B60EA5}" type="parTrans" cxnId="{5487E153-967B-4E9A-9003-C975272ADE93}">
      <dgm:prSet/>
      <dgm:spPr/>
      <dgm:t>
        <a:bodyPr/>
        <a:lstStyle/>
        <a:p>
          <a:endParaRPr lang="en-US"/>
        </a:p>
      </dgm:t>
    </dgm:pt>
    <dgm:pt modelId="{1390CD95-B64A-49DC-B1A2-87FA5154EED9}" type="sibTrans" cxnId="{5487E153-967B-4E9A-9003-C975272ADE93}">
      <dgm:prSet/>
      <dgm:spPr/>
      <dgm:t>
        <a:bodyPr/>
        <a:lstStyle/>
        <a:p>
          <a:endParaRPr lang="en-US"/>
        </a:p>
      </dgm:t>
    </dgm:pt>
    <dgm:pt modelId="{E7C85917-F7CF-4A16-B363-D731BBE142DC}">
      <dgm:prSet custT="1"/>
      <dgm:spPr/>
      <dgm:t>
        <a:bodyPr/>
        <a:lstStyle/>
        <a:p>
          <a:r>
            <a:rPr lang="en-US" sz="4400" dirty="0"/>
            <a:t>1 Timothy 2:1-3</a:t>
          </a:r>
        </a:p>
      </dgm:t>
    </dgm:pt>
    <dgm:pt modelId="{540EE4A2-5804-4637-A9C0-8731E847A57C}" type="parTrans" cxnId="{8C6E623E-6B82-46F1-BD37-74087132BBEA}">
      <dgm:prSet/>
      <dgm:spPr/>
      <dgm:t>
        <a:bodyPr/>
        <a:lstStyle/>
        <a:p>
          <a:endParaRPr lang="en-US"/>
        </a:p>
      </dgm:t>
    </dgm:pt>
    <dgm:pt modelId="{1CBC81C3-8C70-465B-A955-0B8AF79827DB}" type="sibTrans" cxnId="{8C6E623E-6B82-46F1-BD37-74087132BBEA}">
      <dgm:prSet/>
      <dgm:spPr/>
      <dgm:t>
        <a:bodyPr/>
        <a:lstStyle/>
        <a:p>
          <a:endParaRPr lang="en-US"/>
        </a:p>
      </dgm:t>
    </dgm:pt>
    <dgm:pt modelId="{36C8D07F-93B2-4B28-8DBA-D19668928DDA}">
      <dgm:prSet custT="1"/>
      <dgm:spPr/>
      <dgm:t>
        <a:bodyPr/>
        <a:lstStyle/>
        <a:p>
          <a:r>
            <a:rPr lang="en-US" sz="4400" dirty="0"/>
            <a:t>1 Peter 2:13-17</a:t>
          </a:r>
        </a:p>
      </dgm:t>
    </dgm:pt>
    <dgm:pt modelId="{750E5628-F3F2-4F43-9E13-38355F1C33A8}" type="parTrans" cxnId="{96228AF5-B76B-4392-A877-B9975FEADD2D}">
      <dgm:prSet/>
      <dgm:spPr/>
      <dgm:t>
        <a:bodyPr/>
        <a:lstStyle/>
        <a:p>
          <a:endParaRPr lang="en-US"/>
        </a:p>
      </dgm:t>
    </dgm:pt>
    <dgm:pt modelId="{AF5C0203-49D8-4021-900D-53B4A32CC0A0}" type="sibTrans" cxnId="{96228AF5-B76B-4392-A877-B9975FEADD2D}">
      <dgm:prSet/>
      <dgm:spPr/>
      <dgm:t>
        <a:bodyPr/>
        <a:lstStyle/>
        <a:p>
          <a:endParaRPr lang="en-US"/>
        </a:p>
      </dgm:t>
    </dgm:pt>
    <dgm:pt modelId="{A76B6C24-496E-474B-856F-78086C035CB6}" type="pres">
      <dgm:prSet presAssocID="{5AAD5F5D-55CC-4150-8C6B-BE3708471AE8}" presName="vert0" presStyleCnt="0">
        <dgm:presLayoutVars>
          <dgm:dir/>
          <dgm:animOne val="branch"/>
          <dgm:animLvl val="lvl"/>
        </dgm:presLayoutVars>
      </dgm:prSet>
      <dgm:spPr/>
    </dgm:pt>
    <dgm:pt modelId="{68AD3E71-821C-4A27-9378-0566E20B39AA}" type="pres">
      <dgm:prSet presAssocID="{EE32AA81-311B-4AE3-B4DF-13F8ADDA3C30}" presName="thickLine" presStyleLbl="alignNode1" presStyleIdx="0" presStyleCnt="3"/>
      <dgm:spPr/>
    </dgm:pt>
    <dgm:pt modelId="{404FC2AD-E0D7-423F-A45D-8FDE8DF72D2F}" type="pres">
      <dgm:prSet presAssocID="{EE32AA81-311B-4AE3-B4DF-13F8ADDA3C30}" presName="horz1" presStyleCnt="0"/>
      <dgm:spPr/>
    </dgm:pt>
    <dgm:pt modelId="{1E886762-3190-424A-90D5-65AD2696763C}" type="pres">
      <dgm:prSet presAssocID="{EE32AA81-311B-4AE3-B4DF-13F8ADDA3C30}" presName="tx1" presStyleLbl="revTx" presStyleIdx="0" presStyleCnt="3"/>
      <dgm:spPr/>
    </dgm:pt>
    <dgm:pt modelId="{F4460ABA-B27C-497A-88F0-0AD7E9A1CCF7}" type="pres">
      <dgm:prSet presAssocID="{EE32AA81-311B-4AE3-B4DF-13F8ADDA3C30}" presName="vert1" presStyleCnt="0"/>
      <dgm:spPr/>
    </dgm:pt>
    <dgm:pt modelId="{40309879-3886-46ED-8A8E-6FDE41688EDD}" type="pres">
      <dgm:prSet presAssocID="{E7C85917-F7CF-4A16-B363-D731BBE142DC}" presName="thickLine" presStyleLbl="alignNode1" presStyleIdx="1" presStyleCnt="3"/>
      <dgm:spPr/>
    </dgm:pt>
    <dgm:pt modelId="{80A7B581-181B-43AA-810C-7088A9C1F8AB}" type="pres">
      <dgm:prSet presAssocID="{E7C85917-F7CF-4A16-B363-D731BBE142DC}" presName="horz1" presStyleCnt="0"/>
      <dgm:spPr/>
    </dgm:pt>
    <dgm:pt modelId="{56A51F7A-5223-4602-8E6A-1C3465A3E96C}" type="pres">
      <dgm:prSet presAssocID="{E7C85917-F7CF-4A16-B363-D731BBE142DC}" presName="tx1" presStyleLbl="revTx" presStyleIdx="1" presStyleCnt="3"/>
      <dgm:spPr/>
    </dgm:pt>
    <dgm:pt modelId="{606F5EDF-8BA7-4FAF-B047-ED695E355A8B}" type="pres">
      <dgm:prSet presAssocID="{E7C85917-F7CF-4A16-B363-D731BBE142DC}" presName="vert1" presStyleCnt="0"/>
      <dgm:spPr/>
    </dgm:pt>
    <dgm:pt modelId="{F12D9DAB-39B6-4820-8240-07E851778200}" type="pres">
      <dgm:prSet presAssocID="{36C8D07F-93B2-4B28-8DBA-D19668928DDA}" presName="thickLine" presStyleLbl="alignNode1" presStyleIdx="2" presStyleCnt="3"/>
      <dgm:spPr/>
    </dgm:pt>
    <dgm:pt modelId="{93DE9D2B-C647-436B-A74D-7AB5E3FF6372}" type="pres">
      <dgm:prSet presAssocID="{36C8D07F-93B2-4B28-8DBA-D19668928DDA}" presName="horz1" presStyleCnt="0"/>
      <dgm:spPr/>
    </dgm:pt>
    <dgm:pt modelId="{56F517A3-CB96-4F94-8B8F-0DC02BF21595}" type="pres">
      <dgm:prSet presAssocID="{36C8D07F-93B2-4B28-8DBA-D19668928DDA}" presName="tx1" presStyleLbl="revTx" presStyleIdx="2" presStyleCnt="3"/>
      <dgm:spPr/>
    </dgm:pt>
    <dgm:pt modelId="{9E6BC508-1BC1-4E2B-A2A9-E03F6634B075}" type="pres">
      <dgm:prSet presAssocID="{36C8D07F-93B2-4B28-8DBA-D19668928DDA}" presName="vert1" presStyleCnt="0"/>
      <dgm:spPr/>
    </dgm:pt>
  </dgm:ptLst>
  <dgm:cxnLst>
    <dgm:cxn modelId="{8C6E623E-6B82-46F1-BD37-74087132BBEA}" srcId="{5AAD5F5D-55CC-4150-8C6B-BE3708471AE8}" destId="{E7C85917-F7CF-4A16-B363-D731BBE142DC}" srcOrd="1" destOrd="0" parTransId="{540EE4A2-5804-4637-A9C0-8731E847A57C}" sibTransId="{1CBC81C3-8C70-465B-A955-0B8AF79827DB}"/>
    <dgm:cxn modelId="{5487E153-967B-4E9A-9003-C975272ADE93}" srcId="{5AAD5F5D-55CC-4150-8C6B-BE3708471AE8}" destId="{EE32AA81-311B-4AE3-B4DF-13F8ADDA3C30}" srcOrd="0" destOrd="0" parTransId="{24D28A62-BDEF-4290-A5F1-300BF3B60EA5}" sibTransId="{1390CD95-B64A-49DC-B1A2-87FA5154EED9}"/>
    <dgm:cxn modelId="{F5FF7658-CD6E-4ACA-B611-2FA8D46E79B8}" type="presOf" srcId="{EE32AA81-311B-4AE3-B4DF-13F8ADDA3C30}" destId="{1E886762-3190-424A-90D5-65AD2696763C}" srcOrd="0" destOrd="0" presId="urn:microsoft.com/office/officeart/2008/layout/LinedList"/>
    <dgm:cxn modelId="{A8CD33B5-81A2-4E63-985B-7353A6C0CAB4}" type="presOf" srcId="{5AAD5F5D-55CC-4150-8C6B-BE3708471AE8}" destId="{A76B6C24-496E-474B-856F-78086C035CB6}" srcOrd="0" destOrd="0" presId="urn:microsoft.com/office/officeart/2008/layout/LinedList"/>
    <dgm:cxn modelId="{6B68F9DF-DCB8-4FBB-8BA5-E59B814600B4}" type="presOf" srcId="{E7C85917-F7CF-4A16-B363-D731BBE142DC}" destId="{56A51F7A-5223-4602-8E6A-1C3465A3E96C}" srcOrd="0" destOrd="0" presId="urn:microsoft.com/office/officeart/2008/layout/LinedList"/>
    <dgm:cxn modelId="{96228AF5-B76B-4392-A877-B9975FEADD2D}" srcId="{5AAD5F5D-55CC-4150-8C6B-BE3708471AE8}" destId="{36C8D07F-93B2-4B28-8DBA-D19668928DDA}" srcOrd="2" destOrd="0" parTransId="{750E5628-F3F2-4F43-9E13-38355F1C33A8}" sibTransId="{AF5C0203-49D8-4021-900D-53B4A32CC0A0}"/>
    <dgm:cxn modelId="{E27058FE-5D57-4A47-8F97-2B69E4E4F275}" type="presOf" srcId="{36C8D07F-93B2-4B28-8DBA-D19668928DDA}" destId="{56F517A3-CB96-4F94-8B8F-0DC02BF21595}" srcOrd="0" destOrd="0" presId="urn:microsoft.com/office/officeart/2008/layout/LinedList"/>
    <dgm:cxn modelId="{46C8158F-911C-459D-BFD1-C4785596AF7E}" type="presParOf" srcId="{A76B6C24-496E-474B-856F-78086C035CB6}" destId="{68AD3E71-821C-4A27-9378-0566E20B39AA}" srcOrd="0" destOrd="0" presId="urn:microsoft.com/office/officeart/2008/layout/LinedList"/>
    <dgm:cxn modelId="{8E3A1F6B-9B49-466A-8790-0BFDF5D65EAD}" type="presParOf" srcId="{A76B6C24-496E-474B-856F-78086C035CB6}" destId="{404FC2AD-E0D7-423F-A45D-8FDE8DF72D2F}" srcOrd="1" destOrd="0" presId="urn:microsoft.com/office/officeart/2008/layout/LinedList"/>
    <dgm:cxn modelId="{60807E9A-D03B-4A9E-BF00-C7CE5AB18063}" type="presParOf" srcId="{404FC2AD-E0D7-423F-A45D-8FDE8DF72D2F}" destId="{1E886762-3190-424A-90D5-65AD2696763C}" srcOrd="0" destOrd="0" presId="urn:microsoft.com/office/officeart/2008/layout/LinedList"/>
    <dgm:cxn modelId="{474C4E5E-CD1B-492E-9F25-A6AD564C1F37}" type="presParOf" srcId="{404FC2AD-E0D7-423F-A45D-8FDE8DF72D2F}" destId="{F4460ABA-B27C-497A-88F0-0AD7E9A1CCF7}" srcOrd="1" destOrd="0" presId="urn:microsoft.com/office/officeart/2008/layout/LinedList"/>
    <dgm:cxn modelId="{AFDFAF57-1473-43CA-8AD9-CF0B57E0088E}" type="presParOf" srcId="{A76B6C24-496E-474B-856F-78086C035CB6}" destId="{40309879-3886-46ED-8A8E-6FDE41688EDD}" srcOrd="2" destOrd="0" presId="urn:microsoft.com/office/officeart/2008/layout/LinedList"/>
    <dgm:cxn modelId="{C204E9A7-F9EF-44BF-ACA1-739E107FEAC7}" type="presParOf" srcId="{A76B6C24-496E-474B-856F-78086C035CB6}" destId="{80A7B581-181B-43AA-810C-7088A9C1F8AB}" srcOrd="3" destOrd="0" presId="urn:microsoft.com/office/officeart/2008/layout/LinedList"/>
    <dgm:cxn modelId="{4539A956-DDC2-49A3-82F9-862B82FC7305}" type="presParOf" srcId="{80A7B581-181B-43AA-810C-7088A9C1F8AB}" destId="{56A51F7A-5223-4602-8E6A-1C3465A3E96C}" srcOrd="0" destOrd="0" presId="urn:microsoft.com/office/officeart/2008/layout/LinedList"/>
    <dgm:cxn modelId="{2B10E565-FCB2-4973-A52E-58DBE0B7E577}" type="presParOf" srcId="{80A7B581-181B-43AA-810C-7088A9C1F8AB}" destId="{606F5EDF-8BA7-4FAF-B047-ED695E355A8B}" srcOrd="1" destOrd="0" presId="urn:microsoft.com/office/officeart/2008/layout/LinedList"/>
    <dgm:cxn modelId="{5C95F073-DA92-4998-A179-FD81A0DA2FD0}" type="presParOf" srcId="{A76B6C24-496E-474B-856F-78086C035CB6}" destId="{F12D9DAB-39B6-4820-8240-07E851778200}" srcOrd="4" destOrd="0" presId="urn:microsoft.com/office/officeart/2008/layout/LinedList"/>
    <dgm:cxn modelId="{FE88ED9B-BE4B-4268-928D-8B1CB300963C}" type="presParOf" srcId="{A76B6C24-496E-474B-856F-78086C035CB6}" destId="{93DE9D2B-C647-436B-A74D-7AB5E3FF6372}" srcOrd="5" destOrd="0" presId="urn:microsoft.com/office/officeart/2008/layout/LinedList"/>
    <dgm:cxn modelId="{8C59B3EE-FA4B-41EF-B591-CBD7AA7E3EA6}" type="presParOf" srcId="{93DE9D2B-C647-436B-A74D-7AB5E3FF6372}" destId="{56F517A3-CB96-4F94-8B8F-0DC02BF21595}" srcOrd="0" destOrd="0" presId="urn:microsoft.com/office/officeart/2008/layout/LinedList"/>
    <dgm:cxn modelId="{A7CC177C-1338-488A-A4A5-639FF4B22CF8}" type="presParOf" srcId="{93DE9D2B-C647-436B-A74D-7AB5E3FF6372}" destId="{9E6BC508-1BC1-4E2B-A2A9-E03F6634B07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EE10D-9517-4E87-BFFD-B5606900BC68}">
      <dsp:nvSpPr>
        <dsp:cNvPr id="0" name=""/>
        <dsp:cNvSpPr/>
      </dsp:nvSpPr>
      <dsp:spPr>
        <a:xfrm>
          <a:off x="0" y="0"/>
          <a:ext cx="1138030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5462B-9EEB-4EFC-9D9E-5CB22A23C37A}">
      <dsp:nvSpPr>
        <dsp:cNvPr id="0" name=""/>
        <dsp:cNvSpPr/>
      </dsp:nvSpPr>
      <dsp:spPr>
        <a:xfrm>
          <a:off x="0" y="0"/>
          <a:ext cx="11380304" cy="170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1" kern="1200" dirty="0"/>
            <a:t>God is neither Democrat or Republican</a:t>
          </a:r>
          <a:endParaRPr lang="en-US" sz="4800" kern="1200" dirty="0"/>
        </a:p>
      </dsp:txBody>
      <dsp:txXfrm>
        <a:off x="0" y="0"/>
        <a:ext cx="11380304" cy="1707045"/>
      </dsp:txXfrm>
    </dsp:sp>
    <dsp:sp modelId="{755166E2-1DD2-42C1-AADB-0877B566B734}">
      <dsp:nvSpPr>
        <dsp:cNvPr id="0" name=""/>
        <dsp:cNvSpPr/>
      </dsp:nvSpPr>
      <dsp:spPr>
        <a:xfrm>
          <a:off x="0" y="1707045"/>
          <a:ext cx="11380304" cy="0"/>
        </a:xfrm>
        <a:prstGeom prst="line">
          <a:avLst/>
        </a:prstGeom>
        <a:solidFill>
          <a:schemeClr val="accent5">
            <a:hueOff val="2191678"/>
            <a:satOff val="-14598"/>
            <a:lumOff val="-23137"/>
            <a:alphaOff val="0"/>
          </a:schemeClr>
        </a:solidFill>
        <a:ln w="12700" cap="flat" cmpd="sng" algn="ctr">
          <a:solidFill>
            <a:schemeClr val="accent5">
              <a:hueOff val="2191678"/>
              <a:satOff val="-14598"/>
              <a:lumOff val="-2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90CE3-F882-4A7F-B9D5-7B40A05827D8}">
      <dsp:nvSpPr>
        <dsp:cNvPr id="0" name=""/>
        <dsp:cNvSpPr/>
      </dsp:nvSpPr>
      <dsp:spPr>
        <a:xfrm>
          <a:off x="0" y="1707045"/>
          <a:ext cx="11380304" cy="170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i="1" kern="1200"/>
            <a:t>He’s not even American</a:t>
          </a:r>
          <a:endParaRPr lang="en-US" sz="4800" kern="1200"/>
        </a:p>
      </dsp:txBody>
      <dsp:txXfrm>
        <a:off x="0" y="1707045"/>
        <a:ext cx="11380304" cy="1707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EE10D-9517-4E87-BFFD-B5606900BC68}">
      <dsp:nvSpPr>
        <dsp:cNvPr id="0" name=""/>
        <dsp:cNvSpPr/>
      </dsp:nvSpPr>
      <dsp:spPr>
        <a:xfrm>
          <a:off x="0" y="0"/>
          <a:ext cx="1138030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5462B-9EEB-4EFC-9D9E-5CB22A23C37A}">
      <dsp:nvSpPr>
        <dsp:cNvPr id="0" name=""/>
        <dsp:cNvSpPr/>
      </dsp:nvSpPr>
      <dsp:spPr>
        <a:xfrm>
          <a:off x="0" y="0"/>
          <a:ext cx="11380304" cy="170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i="1" kern="1200" dirty="0"/>
            <a:t>We cannot define our faith principles based on political opinion or ideology</a:t>
          </a:r>
          <a:endParaRPr lang="en-US" sz="4700" kern="1200" dirty="0"/>
        </a:p>
      </dsp:txBody>
      <dsp:txXfrm>
        <a:off x="0" y="0"/>
        <a:ext cx="11380304" cy="1707045"/>
      </dsp:txXfrm>
    </dsp:sp>
    <dsp:sp modelId="{755166E2-1DD2-42C1-AADB-0877B566B734}">
      <dsp:nvSpPr>
        <dsp:cNvPr id="0" name=""/>
        <dsp:cNvSpPr/>
      </dsp:nvSpPr>
      <dsp:spPr>
        <a:xfrm>
          <a:off x="0" y="1707045"/>
          <a:ext cx="11380304" cy="0"/>
        </a:xfrm>
        <a:prstGeom prst="line">
          <a:avLst/>
        </a:prstGeom>
        <a:solidFill>
          <a:schemeClr val="accent5">
            <a:hueOff val="2191678"/>
            <a:satOff val="-14598"/>
            <a:lumOff val="-23137"/>
            <a:alphaOff val="0"/>
          </a:schemeClr>
        </a:solidFill>
        <a:ln w="12700" cap="flat" cmpd="sng" algn="ctr">
          <a:solidFill>
            <a:schemeClr val="accent5">
              <a:hueOff val="2191678"/>
              <a:satOff val="-14598"/>
              <a:lumOff val="-2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90CE3-F882-4A7F-B9D5-7B40A05827D8}">
      <dsp:nvSpPr>
        <dsp:cNvPr id="0" name=""/>
        <dsp:cNvSpPr/>
      </dsp:nvSpPr>
      <dsp:spPr>
        <a:xfrm>
          <a:off x="0" y="1707045"/>
          <a:ext cx="11380304" cy="170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i="1" kern="1200"/>
            <a:t>We </a:t>
          </a:r>
          <a:r>
            <a:rPr lang="en-US" sz="4700" b="1" i="1" kern="1200" dirty="0"/>
            <a:t>must have a Biblical basis</a:t>
          </a:r>
          <a:endParaRPr lang="en-US" sz="4700" kern="1200" dirty="0"/>
        </a:p>
      </dsp:txBody>
      <dsp:txXfrm>
        <a:off x="0" y="1707045"/>
        <a:ext cx="11380304" cy="17070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2727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2727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Don’t get drawn into senseless arguments</a:t>
          </a:r>
        </a:p>
      </dsp:txBody>
      <dsp:txXfrm>
        <a:off x="0" y="2727"/>
        <a:ext cx="5262286" cy="1860043"/>
      </dsp:txXfrm>
    </dsp:sp>
    <dsp:sp modelId="{40309879-3886-46ED-8A8E-6FDE41688EDD}">
      <dsp:nvSpPr>
        <dsp:cNvPr id="0" name=""/>
        <dsp:cNvSpPr/>
      </dsp:nvSpPr>
      <dsp:spPr>
        <a:xfrm>
          <a:off x="0" y="186277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1862770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i="1" kern="1200" dirty="0"/>
            <a:t>Know when not to speak</a:t>
          </a:r>
          <a:endParaRPr lang="en-US" sz="4100" kern="1200" dirty="0"/>
        </a:p>
      </dsp:txBody>
      <dsp:txXfrm>
        <a:off x="0" y="1862770"/>
        <a:ext cx="5262286" cy="1860043"/>
      </dsp:txXfrm>
    </dsp:sp>
    <dsp:sp modelId="{0627E804-7CED-4DDE-8D75-359A847CB244}">
      <dsp:nvSpPr>
        <dsp:cNvPr id="0" name=""/>
        <dsp:cNvSpPr/>
      </dsp:nvSpPr>
      <dsp:spPr>
        <a:xfrm>
          <a:off x="0" y="3722814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56EC5-F937-41A1-A336-2094C6A8B2D2}">
      <dsp:nvSpPr>
        <dsp:cNvPr id="0" name=""/>
        <dsp:cNvSpPr/>
      </dsp:nvSpPr>
      <dsp:spPr>
        <a:xfrm>
          <a:off x="0" y="3722814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You don’t always have to be right</a:t>
          </a:r>
        </a:p>
      </dsp:txBody>
      <dsp:txXfrm>
        <a:off x="0" y="3722814"/>
        <a:ext cx="5262286" cy="18600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0"/>
          <a:ext cx="5262286" cy="1396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Actively Listen</a:t>
          </a:r>
        </a:p>
      </dsp:txBody>
      <dsp:txXfrm>
        <a:off x="0" y="0"/>
        <a:ext cx="5262286" cy="1396396"/>
      </dsp:txXfrm>
    </dsp:sp>
    <dsp:sp modelId="{40309879-3886-46ED-8A8E-6FDE41688EDD}">
      <dsp:nvSpPr>
        <dsp:cNvPr id="0" name=""/>
        <dsp:cNvSpPr/>
      </dsp:nvSpPr>
      <dsp:spPr>
        <a:xfrm>
          <a:off x="0" y="1396396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1396396"/>
          <a:ext cx="5262286" cy="1396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i="1" kern="1200" dirty="0"/>
            <a:t>Seek to understand</a:t>
          </a:r>
          <a:endParaRPr lang="en-US" sz="3900" kern="1200" dirty="0"/>
        </a:p>
      </dsp:txBody>
      <dsp:txXfrm>
        <a:off x="0" y="1396396"/>
        <a:ext cx="5262286" cy="1396396"/>
      </dsp:txXfrm>
    </dsp:sp>
    <dsp:sp modelId="{0627E804-7CED-4DDE-8D75-359A847CB244}">
      <dsp:nvSpPr>
        <dsp:cNvPr id="0" name=""/>
        <dsp:cNvSpPr/>
      </dsp:nvSpPr>
      <dsp:spPr>
        <a:xfrm>
          <a:off x="0" y="2792792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56EC5-F937-41A1-A336-2094C6A8B2D2}">
      <dsp:nvSpPr>
        <dsp:cNvPr id="0" name=""/>
        <dsp:cNvSpPr/>
      </dsp:nvSpPr>
      <dsp:spPr>
        <a:xfrm>
          <a:off x="0" y="2792792"/>
          <a:ext cx="5262286" cy="1396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Find Common Ground</a:t>
          </a:r>
        </a:p>
      </dsp:txBody>
      <dsp:txXfrm>
        <a:off x="0" y="2792792"/>
        <a:ext cx="5262286" cy="1396396"/>
      </dsp:txXfrm>
    </dsp:sp>
    <dsp:sp modelId="{9B777899-68FB-4A07-AB22-D5E65060814B}">
      <dsp:nvSpPr>
        <dsp:cNvPr id="0" name=""/>
        <dsp:cNvSpPr/>
      </dsp:nvSpPr>
      <dsp:spPr>
        <a:xfrm>
          <a:off x="0" y="4189188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5F463-D477-4886-A2EB-6F472666D081}">
      <dsp:nvSpPr>
        <dsp:cNvPr id="0" name=""/>
        <dsp:cNvSpPr/>
      </dsp:nvSpPr>
      <dsp:spPr>
        <a:xfrm>
          <a:off x="0" y="4189188"/>
          <a:ext cx="5262286" cy="1396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Earn Relational Equity</a:t>
          </a:r>
        </a:p>
      </dsp:txBody>
      <dsp:txXfrm>
        <a:off x="0" y="4189188"/>
        <a:ext cx="5262286" cy="13963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0"/>
          <a:ext cx="5262286" cy="2792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You may win a battle but lose the war</a:t>
          </a:r>
        </a:p>
      </dsp:txBody>
      <dsp:txXfrm>
        <a:off x="0" y="0"/>
        <a:ext cx="5262286" cy="2792792"/>
      </dsp:txXfrm>
    </dsp:sp>
    <dsp:sp modelId="{40309879-3886-46ED-8A8E-6FDE41688EDD}">
      <dsp:nvSpPr>
        <dsp:cNvPr id="0" name=""/>
        <dsp:cNvSpPr/>
      </dsp:nvSpPr>
      <dsp:spPr>
        <a:xfrm>
          <a:off x="0" y="2792792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2792792"/>
          <a:ext cx="5262286" cy="2792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i="1" kern="1200" dirty="0"/>
            <a:t>You can strategically lose the battle to win the war</a:t>
          </a:r>
          <a:endParaRPr lang="en-US" sz="4400" kern="1200" dirty="0"/>
        </a:p>
      </dsp:txBody>
      <dsp:txXfrm>
        <a:off x="0" y="2792792"/>
        <a:ext cx="5262286" cy="27927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0"/>
          <a:ext cx="5262286" cy="2792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What about our local Community</a:t>
          </a:r>
        </a:p>
      </dsp:txBody>
      <dsp:txXfrm>
        <a:off x="0" y="0"/>
        <a:ext cx="5262286" cy="2792792"/>
      </dsp:txXfrm>
    </dsp:sp>
    <dsp:sp modelId="{40309879-3886-46ED-8A8E-6FDE41688EDD}">
      <dsp:nvSpPr>
        <dsp:cNvPr id="0" name=""/>
        <dsp:cNvSpPr/>
      </dsp:nvSpPr>
      <dsp:spPr>
        <a:xfrm>
          <a:off x="0" y="1768675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2052116"/>
          <a:ext cx="5262286" cy="2792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i="1" kern="1200" dirty="0"/>
            <a:t>"Preach the gospel at all times. When necessary, use words“</a:t>
          </a:r>
        </a:p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i="1" kern="1200" dirty="0"/>
            <a:t>St. Francis</a:t>
          </a:r>
          <a:endParaRPr lang="en-US" sz="3900" kern="1200" dirty="0"/>
        </a:p>
      </dsp:txBody>
      <dsp:txXfrm>
        <a:off x="0" y="2052116"/>
        <a:ext cx="5262286" cy="27927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2727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2727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Romans 12:18</a:t>
          </a:r>
        </a:p>
      </dsp:txBody>
      <dsp:txXfrm>
        <a:off x="0" y="2727"/>
        <a:ext cx="5262286" cy="1860043"/>
      </dsp:txXfrm>
    </dsp:sp>
    <dsp:sp modelId="{40309879-3886-46ED-8A8E-6FDE41688EDD}">
      <dsp:nvSpPr>
        <dsp:cNvPr id="0" name=""/>
        <dsp:cNvSpPr/>
      </dsp:nvSpPr>
      <dsp:spPr>
        <a:xfrm>
          <a:off x="0" y="186277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1862770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Matthew 21:1-11</a:t>
          </a:r>
        </a:p>
      </dsp:txBody>
      <dsp:txXfrm>
        <a:off x="0" y="1862770"/>
        <a:ext cx="5262286" cy="1860043"/>
      </dsp:txXfrm>
    </dsp:sp>
    <dsp:sp modelId="{F12D9DAB-39B6-4820-8240-07E851778200}">
      <dsp:nvSpPr>
        <dsp:cNvPr id="0" name=""/>
        <dsp:cNvSpPr/>
      </dsp:nvSpPr>
      <dsp:spPr>
        <a:xfrm>
          <a:off x="0" y="3722814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517A3-CB96-4F94-8B8F-0DC02BF21595}">
      <dsp:nvSpPr>
        <dsp:cNvPr id="0" name=""/>
        <dsp:cNvSpPr/>
      </dsp:nvSpPr>
      <dsp:spPr>
        <a:xfrm>
          <a:off x="0" y="3722814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Matthew 21:12-17</a:t>
          </a:r>
        </a:p>
      </dsp:txBody>
      <dsp:txXfrm>
        <a:off x="0" y="3722814"/>
        <a:ext cx="5262286" cy="18600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3E71-821C-4A27-9378-0566E20B39AA}">
      <dsp:nvSpPr>
        <dsp:cNvPr id="0" name=""/>
        <dsp:cNvSpPr/>
      </dsp:nvSpPr>
      <dsp:spPr>
        <a:xfrm>
          <a:off x="0" y="2727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6762-3190-424A-90D5-65AD2696763C}">
      <dsp:nvSpPr>
        <dsp:cNvPr id="0" name=""/>
        <dsp:cNvSpPr/>
      </dsp:nvSpPr>
      <dsp:spPr>
        <a:xfrm>
          <a:off x="0" y="2727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1 Cor. 10:31-11:1</a:t>
          </a:r>
        </a:p>
      </dsp:txBody>
      <dsp:txXfrm>
        <a:off x="0" y="2727"/>
        <a:ext cx="5262286" cy="1860043"/>
      </dsp:txXfrm>
    </dsp:sp>
    <dsp:sp modelId="{40309879-3886-46ED-8A8E-6FDE41688EDD}">
      <dsp:nvSpPr>
        <dsp:cNvPr id="0" name=""/>
        <dsp:cNvSpPr/>
      </dsp:nvSpPr>
      <dsp:spPr>
        <a:xfrm>
          <a:off x="0" y="1862770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51F7A-5223-4602-8E6A-1C3465A3E96C}">
      <dsp:nvSpPr>
        <dsp:cNvPr id="0" name=""/>
        <dsp:cNvSpPr/>
      </dsp:nvSpPr>
      <dsp:spPr>
        <a:xfrm>
          <a:off x="0" y="1862770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1 Timothy 2:1-3</a:t>
          </a:r>
        </a:p>
      </dsp:txBody>
      <dsp:txXfrm>
        <a:off x="0" y="1862770"/>
        <a:ext cx="5262286" cy="1860043"/>
      </dsp:txXfrm>
    </dsp:sp>
    <dsp:sp modelId="{F12D9DAB-39B6-4820-8240-07E851778200}">
      <dsp:nvSpPr>
        <dsp:cNvPr id="0" name=""/>
        <dsp:cNvSpPr/>
      </dsp:nvSpPr>
      <dsp:spPr>
        <a:xfrm>
          <a:off x="0" y="3722814"/>
          <a:ext cx="52622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517A3-CB96-4F94-8B8F-0DC02BF21595}">
      <dsp:nvSpPr>
        <dsp:cNvPr id="0" name=""/>
        <dsp:cNvSpPr/>
      </dsp:nvSpPr>
      <dsp:spPr>
        <a:xfrm>
          <a:off x="0" y="3722814"/>
          <a:ext cx="5262286" cy="186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1 Peter 2:13-17</a:t>
          </a:r>
        </a:p>
      </dsp:txBody>
      <dsp:txXfrm>
        <a:off x="0" y="3722814"/>
        <a:ext cx="5262286" cy="1860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74CB0-B610-445A-8E48-EF0124F4A6AD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503BF-D1FD-4B39-B52D-2CEC11DA1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8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503BF-D1FD-4B39-B52D-2CEC11DA10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2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6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0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7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0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6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5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1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1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8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1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51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26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6811A6C-040C-4C5A-8FF3-63EC6CC40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095998" cy="4573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DB161-3F73-8BD7-F569-98FD4544EA18}"/>
              </a:ext>
            </a:extLst>
          </p:cNvPr>
          <p:cNvSpPr txBox="1"/>
          <p:nvPr/>
        </p:nvSpPr>
        <p:spPr>
          <a:xfrm>
            <a:off x="484554" y="397275"/>
            <a:ext cx="5230446" cy="376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4000" b="1" cap="all" spc="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Navigating Political Issues with Grace and Peace</a:t>
            </a:r>
          </a:p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3400" cap="all" spc="30" dirty="0"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400" b="1" i="1" cap="all" spc="30" dirty="0">
                <a:solidFill>
                  <a:schemeClr val="bg1"/>
                </a:solidFill>
                <a:effectLst/>
                <a:latin typeface="Abadi Extra Light" panose="020B0204020104020204" pitchFamily="34" charset="0"/>
                <a:ea typeface="+mj-ea"/>
                <a:cs typeface="+mj-cs"/>
              </a:rPr>
              <a:t>HV Leadership Summit</a:t>
            </a:r>
            <a:endParaRPr lang="en-US" sz="2400" i="1" cap="all" spc="30" dirty="0">
              <a:solidFill>
                <a:schemeClr val="bg1"/>
              </a:solidFill>
              <a:effectLst/>
              <a:latin typeface="Abadi Extra Light" panose="020B0204020104020204" pitchFamily="34" charset="0"/>
              <a:ea typeface="+mj-ea"/>
              <a:cs typeface="+mj-cs"/>
            </a:endParaRPr>
          </a:p>
        </p:txBody>
      </p:sp>
      <p:pic>
        <p:nvPicPr>
          <p:cNvPr id="6" name="Picture 5" descr="Close up image of hands applauding">
            <a:extLst>
              <a:ext uri="{FF2B5EF4-FFF2-40B4-BE49-F238E27FC236}">
                <a16:creationId xmlns:a16="http://schemas.microsoft.com/office/drawing/2014/main" id="{D33D5994-36B1-D28C-6920-EB027F8C2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24" r="13642" b="-1"/>
          <a:stretch/>
        </p:blipFill>
        <p:spPr>
          <a:xfrm>
            <a:off x="6095999" y="10"/>
            <a:ext cx="609600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2A8322-FEB4-FA27-29B7-B28CCB856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4AF15C8E-093E-4823-A12A-001BAA62B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C60494-71A0-4561-A012-BA2338D0D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295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5E924-D685-67F4-D23D-19F2FD0BE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5708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/>
              <a:t>Opening Thought 1</a:t>
            </a:r>
            <a:br>
              <a:rPr lang="en-US" sz="5000"/>
            </a:br>
            <a:endParaRPr lang="en-US" sz="500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5E91CF8F-7754-42E8-0E56-142ACA089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043076"/>
              </p:ext>
            </p:extLst>
          </p:nvPr>
        </p:nvGraphicFramePr>
        <p:xfrm>
          <a:off x="427383" y="2713383"/>
          <a:ext cx="11380304" cy="3414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3051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69A4B2-E207-DDC9-2DCA-096345D6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B4ABBFF5-9417-4F9A-797D-F91FD1F85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3DBE21B-9F20-2F97-7E53-C39B3313E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295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0BB659-DAB0-7A64-FC47-1E116C824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5708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Opening Thought 2</a:t>
            </a:r>
            <a:br>
              <a:rPr lang="en-US" sz="5000" dirty="0"/>
            </a:br>
            <a:endParaRPr lang="en-US" sz="5000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E18F34CB-E129-BD92-BA8B-592A72831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4307606"/>
              </p:ext>
            </p:extLst>
          </p:nvPr>
        </p:nvGraphicFramePr>
        <p:xfrm>
          <a:off x="427383" y="2713383"/>
          <a:ext cx="11380304" cy="3414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8971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554CFA0-E502-4D3A-9FE7-F49553F4D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8D7E30-B50A-4ADD-8244-B02C404B7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41DE07-7E01-A364-25D3-FD3091EA5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44746" cy="2842099"/>
          </a:xfrm>
        </p:spPr>
        <p:txBody>
          <a:bodyPr>
            <a:normAutofit/>
          </a:bodyPr>
          <a:lstStyle/>
          <a:p>
            <a:r>
              <a:rPr lang="en-US" sz="3600"/>
              <a:t>Principal 1</a:t>
            </a:r>
            <a:br>
              <a:rPr lang="en-US" sz="3600"/>
            </a:br>
            <a:br>
              <a:rPr lang="en-US" sz="3600"/>
            </a:br>
            <a:r>
              <a:rPr lang="en-US" sz="3600"/>
              <a:t>Kingdom Minded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D6887E-0D0C-441D-AAF6-B1E7D1219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38071"/>
            <a:chOff x="0" y="3438071"/>
            <a:chExt cx="3047997" cy="3429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72EC78-01A4-4610-A4CC-20D362172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3A9756-EBE7-453A-A0B3-2931AD3E7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38071"/>
              <a:ext cx="3047997" cy="342900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AB662-EF75-8625-0B76-1186FC246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700" y="365125"/>
            <a:ext cx="8010099" cy="5811838"/>
          </a:xfrm>
        </p:spPr>
        <p:txBody>
          <a:bodyPr anchor="ctr">
            <a:normAutofit/>
          </a:bodyPr>
          <a:lstStyle/>
          <a:p>
            <a:endParaRPr lang="en-US" dirty="0"/>
          </a:p>
          <a:p>
            <a:r>
              <a:rPr lang="en-US" sz="2800" dirty="0"/>
              <a:t>John 18:33-36 </a:t>
            </a:r>
          </a:p>
          <a:p>
            <a:r>
              <a:rPr lang="en-US" sz="4000" dirty="0"/>
              <a:t>… “My Kingdom is not an earthly kingdom. If it were, my followers would fight to keep me from being handed over to the Jewish leaders. </a:t>
            </a:r>
            <a:r>
              <a:rPr lang="en-US" sz="4000" b="1" i="1" dirty="0"/>
              <a:t>But my Kingdom is not of this world.</a:t>
            </a:r>
            <a:r>
              <a:rPr lang="en-US" sz="4000" dirty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398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738F23-CBBE-37B5-AC83-335A8648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C40D523-BD64-33CD-647A-4AF8812AB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42222-A4FB-9EC7-21E4-9FD5D734F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A52928-61C1-35B7-DAD4-F2F41D2D7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44746" cy="284209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r>
              <a:rPr lang="en-US" sz="4000" dirty="0"/>
              <a:t>Principal 2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Mission</a:t>
            </a:r>
            <a:br>
              <a:rPr lang="en-US" sz="3600" dirty="0"/>
            </a:br>
            <a:endParaRPr lang="en-US" sz="3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DF839B-4192-1604-E0D6-6E52222DC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38071"/>
            <a:chOff x="0" y="3438071"/>
            <a:chExt cx="3047997" cy="3429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93D932-491B-A6BE-4993-7A80D7EE0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142AED4-A7C0-5B77-910C-E957BC0B4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38071"/>
              <a:ext cx="3047997" cy="342900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7F160-E6BC-5458-548E-DB780B84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700" y="365125"/>
            <a:ext cx="8010099" cy="5811838"/>
          </a:xfrm>
        </p:spPr>
        <p:txBody>
          <a:bodyPr anchor="ctr">
            <a:normAutofit/>
          </a:bodyPr>
          <a:lstStyle/>
          <a:p>
            <a:r>
              <a:rPr lang="en-US" sz="2800" dirty="0"/>
              <a:t>Matthew 28:19</a:t>
            </a:r>
          </a:p>
          <a:p>
            <a:r>
              <a:rPr lang="en-US" sz="4000" dirty="0"/>
              <a:t>… “Go Make Disciples”</a:t>
            </a:r>
          </a:p>
          <a:p>
            <a:endParaRPr lang="en-US" sz="4000" dirty="0"/>
          </a:p>
          <a:p>
            <a:r>
              <a:rPr lang="en-US" sz="2800" i="1" dirty="0">
                <a:solidFill>
                  <a:srgbClr val="001D35"/>
                </a:solidFill>
                <a:effectLst/>
                <a:latin typeface="Roboto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"if you want to defeat your enemy, make him your friend“</a:t>
            </a:r>
          </a:p>
          <a:p>
            <a:r>
              <a:rPr lang="en-US" i="1" dirty="0">
                <a:solidFill>
                  <a:srgbClr val="001D35"/>
                </a:solidFill>
                <a:latin typeface="Roboto" panose="02000000000000000000" pitchFamily="2" charset="0"/>
                <a:cs typeface="Times New Roman" panose="02020603050405020304" pitchFamily="18" charset="0"/>
              </a:rPr>
              <a:t>Abraham Lincoln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8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7BFBD3-44E4-3AE1-6D38-B92CB9E48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EDB0CC-EB5D-F165-F064-6504B80D0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195998-A3D5-0647-471E-B395B73F1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7FE509-9DB4-582B-3564-AB7A20AC9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44746" cy="284209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r>
              <a:rPr lang="en-US" sz="4000" dirty="0"/>
              <a:t>Principal 3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Incarnate</a:t>
            </a:r>
            <a:br>
              <a:rPr lang="en-US" sz="3600" dirty="0"/>
            </a:br>
            <a:endParaRPr lang="en-US" sz="3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9648B8-411B-F93A-FB2B-41C3255DC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38071"/>
            <a:chOff x="0" y="3438071"/>
            <a:chExt cx="3047997" cy="3429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CAC979-3C13-0D16-063B-765814BFF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A63EC5-FCB9-F6B8-67FC-3B21398533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38071"/>
              <a:ext cx="3047997" cy="342900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8BD09-8471-7482-F7A6-FD59C8243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700" y="365125"/>
            <a:ext cx="8010099" cy="5811838"/>
          </a:xfrm>
        </p:spPr>
        <p:txBody>
          <a:bodyPr anchor="ctr">
            <a:normAutofit/>
          </a:bodyPr>
          <a:lstStyle/>
          <a:p>
            <a:r>
              <a:rPr lang="en-US" sz="2800" dirty="0"/>
              <a:t>Hebrews 4:15</a:t>
            </a:r>
          </a:p>
          <a:p>
            <a:r>
              <a:rPr lang="en-US" sz="4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“For we do not have a high priest who is unable to empathize with our weaknesses, but we have one who has been tempted in every way, just as we are—yet he did not sin.”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40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FBD730-1496-5D30-25CA-48ABAD858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BB547C9-A594-5031-CDF7-303D08D68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317884-E26B-709E-D5AC-6C3196EC1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9D0BD-4252-87BD-0A8B-153D94ED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44746" cy="284209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r>
              <a:rPr lang="en-US" sz="4000" dirty="0"/>
              <a:t>Principal 4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Grace and Truth</a:t>
            </a:r>
            <a:br>
              <a:rPr lang="en-US" sz="3600" dirty="0"/>
            </a:br>
            <a:endParaRPr lang="en-US" sz="3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0ADDDC-B830-8323-8A4A-87F738DD1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38071"/>
            <a:chOff x="0" y="3438071"/>
            <a:chExt cx="3047997" cy="3429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940E2D8-BD53-27FA-818B-0942DC61A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625FCE-8CDC-FC17-55E3-3D7CDA4C6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38071"/>
              <a:ext cx="3047997" cy="342900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14F99-14E0-5CE7-94CB-B3ED41090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700" y="365125"/>
            <a:ext cx="8010099" cy="5811838"/>
          </a:xfrm>
        </p:spPr>
        <p:txBody>
          <a:bodyPr anchor="ctr">
            <a:normAutofit/>
          </a:bodyPr>
          <a:lstStyle/>
          <a:p>
            <a:r>
              <a:rPr lang="en-US" sz="2800" dirty="0"/>
              <a:t>Ephesians 4:15</a:t>
            </a:r>
          </a:p>
          <a:p>
            <a:r>
              <a:rPr lang="en-US" sz="40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“…Speak the Truth in Love.”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3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B400F-77EF-4738-A3EF-CFE34307C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A2F71E-E88B-4447-A855-897A91612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7E78B-6EF0-7D9B-E6A6-CE361D960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Application 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Practice Discernment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094D620E-1EE6-3FAD-1954-DE2A837E8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90085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888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4E2F3-75E5-9B53-7647-5D78C0E7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583234D-5DF6-E38D-6790-4AA4AD75E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E2FF05-7D02-693D-6374-1A6272970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91E778-5B92-C352-54A1-76AE4CB8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Application 2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Build Relationships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0D0F1B38-902E-7DAA-7903-33461A88DF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278114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388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9F016-C397-F50E-8557-0F53178C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754EF462-8E58-D33F-85FD-DBB76BE60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6FCE95C-0970-13F7-5528-C8334827B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509DA-E78F-E545-5364-EB173ED8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Application 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Know the War and the  Objectives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2F3EEB3C-34FE-07D0-7C0E-AC56C76040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7176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151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3A23D-94A5-0DF8-F616-0932B8C00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3EF9AF7-CC28-B780-96AD-483A902C0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080EF2-1747-80A3-5D7F-0F0F02038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778E7-6255-8836-D5F3-F4165660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Application 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Serve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43FD9FD6-B9A4-15DC-3508-5524FF0869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697406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8210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6CF838-9269-AF83-5161-6C3C9EFC2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25D449D-07AA-7752-DB0D-D37099587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7FCDAB0-D15F-B8F8-C1FA-6992653DE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8FCE5-E9B8-36C1-11B1-E470AE07E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Application 5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Take a Stand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FC9204A0-8C3E-27A1-5A86-DEB3CDD490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470918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96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E9094-E81B-A8B0-6051-5F5DC99DA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70B024C-D441-FD89-BED4-C8AD0AC0D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81F5A5-D87B-A4F4-898F-E918DCA03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885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4E-339A-1879-EB30-186B0E03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481035"/>
            <a:ext cx="5071550" cy="58114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dirty="0"/>
            </a:br>
            <a:br>
              <a:rPr lang="en-US" dirty="0"/>
            </a:br>
            <a:r>
              <a:rPr lang="en-US" dirty="0"/>
              <a:t>Additional Biblical References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DEE05FFD-CF91-D961-B933-545EAEFC87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269021"/>
              </p:ext>
            </p:extLst>
          </p:nvPr>
        </p:nvGraphicFramePr>
        <p:xfrm>
          <a:off x="6445526" y="591378"/>
          <a:ext cx="5262286" cy="5585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8497243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337</Words>
  <Application>Microsoft Office PowerPoint</Application>
  <PresentationFormat>Widescreen</PresentationFormat>
  <Paragraphs>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Abadi Extra Light</vt:lpstr>
      <vt:lpstr>Aptos</vt:lpstr>
      <vt:lpstr>Arial</vt:lpstr>
      <vt:lpstr>Avenir Next LT Pro</vt:lpstr>
      <vt:lpstr>Bahnschrift</vt:lpstr>
      <vt:lpstr>Roboto</vt:lpstr>
      <vt:lpstr>MatrixVTI</vt:lpstr>
      <vt:lpstr>PowerPoint Presentation</vt:lpstr>
      <vt:lpstr>Opening Thought 1 </vt:lpstr>
      <vt:lpstr>Opening Thought 2 </vt:lpstr>
      <vt:lpstr>Principal 1  Kingdom Minded</vt:lpstr>
      <vt:lpstr>  Principal 2  Mission </vt:lpstr>
      <vt:lpstr>  Principal 3  Incarnate </vt:lpstr>
      <vt:lpstr>  Principal 4  Grace and Truth </vt:lpstr>
      <vt:lpstr>  Application 1  Practice Discernment </vt:lpstr>
      <vt:lpstr>  Application 2  Build Relationships </vt:lpstr>
      <vt:lpstr>  Application 3  Know the War and the  Objectives </vt:lpstr>
      <vt:lpstr>  Application 4  Serve </vt:lpstr>
      <vt:lpstr>  Application 5  Take a Stand </vt:lpstr>
      <vt:lpstr>  Additional Biblical 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Nuzzolo</dc:creator>
  <cp:lastModifiedBy>David Nuzzolo</cp:lastModifiedBy>
  <cp:revision>1</cp:revision>
  <dcterms:created xsi:type="dcterms:W3CDTF">2025-05-02T00:06:39Z</dcterms:created>
  <dcterms:modified xsi:type="dcterms:W3CDTF">2025-05-02T01:09:38Z</dcterms:modified>
</cp:coreProperties>
</file>