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324" r:id="rId3"/>
    <p:sldId id="322" r:id="rId4"/>
    <p:sldId id="323" r:id="rId5"/>
    <p:sldId id="273" r:id="rId6"/>
    <p:sldId id="280" r:id="rId7"/>
    <p:sldId id="281" r:id="rId8"/>
    <p:sldId id="287" r:id="rId9"/>
    <p:sldId id="282" r:id="rId10"/>
    <p:sldId id="284" r:id="rId11"/>
    <p:sldId id="283" r:id="rId12"/>
    <p:sldId id="286" r:id="rId13"/>
    <p:sldId id="274" r:id="rId14"/>
    <p:sldId id="289" r:id="rId15"/>
    <p:sldId id="290" r:id="rId16"/>
    <p:sldId id="291" r:id="rId17"/>
    <p:sldId id="292" r:id="rId18"/>
    <p:sldId id="295" r:id="rId19"/>
    <p:sldId id="288" r:id="rId20"/>
    <p:sldId id="275" r:id="rId21"/>
    <p:sldId id="296" r:id="rId22"/>
    <p:sldId id="297" r:id="rId23"/>
    <p:sldId id="298" r:id="rId24"/>
    <p:sldId id="299" r:id="rId25"/>
    <p:sldId id="300" r:id="rId26"/>
    <p:sldId id="301" r:id="rId27"/>
    <p:sldId id="276" r:id="rId28"/>
    <p:sldId id="306" r:id="rId29"/>
    <p:sldId id="307" r:id="rId30"/>
    <p:sldId id="308" r:id="rId31"/>
    <p:sldId id="309" r:id="rId32"/>
    <p:sldId id="310" r:id="rId33"/>
    <p:sldId id="277" r:id="rId34"/>
    <p:sldId id="311" r:id="rId35"/>
    <p:sldId id="312" r:id="rId36"/>
    <p:sldId id="278" r:id="rId37"/>
    <p:sldId id="302" r:id="rId38"/>
    <p:sldId id="313" r:id="rId39"/>
    <p:sldId id="314" r:id="rId40"/>
    <p:sldId id="315" r:id="rId41"/>
    <p:sldId id="303" r:id="rId42"/>
    <p:sldId id="316" r:id="rId43"/>
    <p:sldId id="304" r:id="rId44"/>
    <p:sldId id="317" r:id="rId45"/>
    <p:sldId id="279" r:id="rId46"/>
    <p:sldId id="318" r:id="rId47"/>
    <p:sldId id="319" r:id="rId48"/>
    <p:sldId id="320" r:id="rId49"/>
    <p:sldId id="321" r:id="rId50"/>
    <p:sldId id="258" r:id="rId51"/>
    <p:sldId id="305"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0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454"/>
    <p:restoredTop sz="94714"/>
  </p:normalViewPr>
  <p:slideViewPr>
    <p:cSldViewPr snapToGrid="0">
      <p:cViewPr varScale="1">
        <p:scale>
          <a:sx n="86" d="100"/>
          <a:sy n="86" d="100"/>
        </p:scale>
        <p:origin x="216"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53A8F7-A5B7-A647-9DA2-905A59C8E159}" type="datetimeFigureOut">
              <a:rPr lang="en-US" smtClean="0"/>
              <a:t>5/2/25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83B25-BFF3-3F4F-A1BF-A3A179D7747E}" type="slidenum">
              <a:rPr lang="en-US" smtClean="0"/>
              <a:t>‹#›</a:t>
            </a:fld>
            <a:endParaRPr lang="en-US"/>
          </a:p>
        </p:txBody>
      </p:sp>
    </p:spTree>
    <p:extLst>
      <p:ext uri="{BB962C8B-B14F-4D97-AF65-F5344CB8AC3E}">
        <p14:creationId xmlns:p14="http://schemas.microsoft.com/office/powerpoint/2010/main" val="1737665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E24CA-F21F-9DA3-0553-15CCFFEDB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D5D72-74BE-DF96-6BA5-B58259687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A39D96-E540-A41A-65D8-C3C4CB4802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BABF8F-2814-6939-EFF4-437C5EF3880F}"/>
              </a:ext>
            </a:extLst>
          </p:cNvPr>
          <p:cNvSpPr>
            <a:spLocks noGrp="1"/>
          </p:cNvSpPr>
          <p:nvPr>
            <p:ph type="sldNum" sz="quarter" idx="5"/>
          </p:nvPr>
        </p:nvSpPr>
        <p:spPr/>
        <p:txBody>
          <a:bodyPr/>
          <a:lstStyle/>
          <a:p>
            <a:fld id="{7593E3B0-69B0-AF49-B610-EA61554AF633}" type="slidenum">
              <a:rPr lang="en-US" smtClean="0"/>
              <a:t>5</a:t>
            </a:fld>
            <a:endParaRPr lang="en-US"/>
          </a:p>
        </p:txBody>
      </p:sp>
    </p:spTree>
    <p:extLst>
      <p:ext uri="{BB962C8B-B14F-4D97-AF65-F5344CB8AC3E}">
        <p14:creationId xmlns:p14="http://schemas.microsoft.com/office/powerpoint/2010/main" val="3383591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983B25-BFF3-3F4F-A1BF-A3A179D7747E}" type="slidenum">
              <a:rPr lang="en-US" smtClean="0"/>
              <a:t>6</a:t>
            </a:fld>
            <a:endParaRPr lang="en-US"/>
          </a:p>
        </p:txBody>
      </p:sp>
    </p:spTree>
    <p:extLst>
      <p:ext uri="{BB962C8B-B14F-4D97-AF65-F5344CB8AC3E}">
        <p14:creationId xmlns:p14="http://schemas.microsoft.com/office/powerpoint/2010/main" val="851674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910B9-5026-14FF-52C8-3D4ED6B81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9978A-AFA1-B25C-AF41-9D0444033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7DD1E0-F4C8-B371-810F-5397CB6740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F238A7-FA72-9ECA-9851-43571C247869}"/>
              </a:ext>
            </a:extLst>
          </p:cNvPr>
          <p:cNvSpPr>
            <a:spLocks noGrp="1"/>
          </p:cNvSpPr>
          <p:nvPr>
            <p:ph type="sldNum" sz="quarter" idx="5"/>
          </p:nvPr>
        </p:nvSpPr>
        <p:spPr/>
        <p:txBody>
          <a:bodyPr/>
          <a:lstStyle/>
          <a:p>
            <a:fld id="{7593E3B0-69B0-AF49-B610-EA61554AF633}" type="slidenum">
              <a:rPr lang="en-US" smtClean="0"/>
              <a:t>13</a:t>
            </a:fld>
            <a:endParaRPr lang="en-US"/>
          </a:p>
        </p:txBody>
      </p:sp>
    </p:spTree>
    <p:extLst>
      <p:ext uri="{BB962C8B-B14F-4D97-AF65-F5344CB8AC3E}">
        <p14:creationId xmlns:p14="http://schemas.microsoft.com/office/powerpoint/2010/main" val="192897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80A48-5FCB-3E0C-6EB0-32472FF8E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CC21D-A553-4C41-5A09-8479E8C23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9442A-CF01-E1AA-00D7-2FDA080702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E10E7B-D4D6-E599-C41E-5327F4DF622A}"/>
              </a:ext>
            </a:extLst>
          </p:cNvPr>
          <p:cNvSpPr>
            <a:spLocks noGrp="1"/>
          </p:cNvSpPr>
          <p:nvPr>
            <p:ph type="sldNum" sz="quarter" idx="5"/>
          </p:nvPr>
        </p:nvSpPr>
        <p:spPr/>
        <p:txBody>
          <a:bodyPr/>
          <a:lstStyle/>
          <a:p>
            <a:fld id="{7593E3B0-69B0-AF49-B610-EA61554AF633}" type="slidenum">
              <a:rPr lang="en-US" smtClean="0"/>
              <a:t>20</a:t>
            </a:fld>
            <a:endParaRPr lang="en-US"/>
          </a:p>
        </p:txBody>
      </p:sp>
    </p:spTree>
    <p:extLst>
      <p:ext uri="{BB962C8B-B14F-4D97-AF65-F5344CB8AC3E}">
        <p14:creationId xmlns:p14="http://schemas.microsoft.com/office/powerpoint/2010/main" val="4194204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AF3E3-8EAC-FABA-21E4-95F83A929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F9EC8-3260-3155-77E8-4B0768655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7AD8FA-28AF-CF31-D0C1-7FB1B1D9E7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BAE21A-558D-5542-501D-8FFE2A556266}"/>
              </a:ext>
            </a:extLst>
          </p:cNvPr>
          <p:cNvSpPr>
            <a:spLocks noGrp="1"/>
          </p:cNvSpPr>
          <p:nvPr>
            <p:ph type="sldNum" sz="quarter" idx="5"/>
          </p:nvPr>
        </p:nvSpPr>
        <p:spPr/>
        <p:txBody>
          <a:bodyPr/>
          <a:lstStyle/>
          <a:p>
            <a:fld id="{7593E3B0-69B0-AF49-B610-EA61554AF633}" type="slidenum">
              <a:rPr lang="en-US" smtClean="0"/>
              <a:t>27</a:t>
            </a:fld>
            <a:endParaRPr lang="en-US"/>
          </a:p>
        </p:txBody>
      </p:sp>
    </p:spTree>
    <p:extLst>
      <p:ext uri="{BB962C8B-B14F-4D97-AF65-F5344CB8AC3E}">
        <p14:creationId xmlns:p14="http://schemas.microsoft.com/office/powerpoint/2010/main" val="15085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83597-137D-DC2E-3D70-C1E30D009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40DB5-D8E0-C826-A781-EA6D1DD3B7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03CE7-F031-1D82-7B77-4973F4828E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27CCAA-75D3-5AC6-5C58-5D91D416456D}"/>
              </a:ext>
            </a:extLst>
          </p:cNvPr>
          <p:cNvSpPr>
            <a:spLocks noGrp="1"/>
          </p:cNvSpPr>
          <p:nvPr>
            <p:ph type="sldNum" sz="quarter" idx="5"/>
          </p:nvPr>
        </p:nvSpPr>
        <p:spPr/>
        <p:txBody>
          <a:bodyPr/>
          <a:lstStyle/>
          <a:p>
            <a:fld id="{7593E3B0-69B0-AF49-B610-EA61554AF633}" type="slidenum">
              <a:rPr lang="en-US" smtClean="0"/>
              <a:t>33</a:t>
            </a:fld>
            <a:endParaRPr lang="en-US"/>
          </a:p>
        </p:txBody>
      </p:sp>
    </p:spTree>
    <p:extLst>
      <p:ext uri="{BB962C8B-B14F-4D97-AF65-F5344CB8AC3E}">
        <p14:creationId xmlns:p14="http://schemas.microsoft.com/office/powerpoint/2010/main" val="2044244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98942-EB87-A4A5-F629-ED0036211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BAC8D-3AEF-169D-993F-5C8C22F7B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6105F-F693-B700-4082-218BE03B7C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13FD40-0FC3-F5C3-FA7C-17A114015C91}"/>
              </a:ext>
            </a:extLst>
          </p:cNvPr>
          <p:cNvSpPr>
            <a:spLocks noGrp="1"/>
          </p:cNvSpPr>
          <p:nvPr>
            <p:ph type="sldNum" sz="quarter" idx="5"/>
          </p:nvPr>
        </p:nvSpPr>
        <p:spPr/>
        <p:txBody>
          <a:bodyPr/>
          <a:lstStyle/>
          <a:p>
            <a:fld id="{7593E3B0-69B0-AF49-B610-EA61554AF633}" type="slidenum">
              <a:rPr lang="en-US" smtClean="0"/>
              <a:t>36</a:t>
            </a:fld>
            <a:endParaRPr lang="en-US"/>
          </a:p>
        </p:txBody>
      </p:sp>
    </p:spTree>
    <p:extLst>
      <p:ext uri="{BB962C8B-B14F-4D97-AF65-F5344CB8AC3E}">
        <p14:creationId xmlns:p14="http://schemas.microsoft.com/office/powerpoint/2010/main" val="1455619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983B25-BFF3-3F4F-A1BF-A3A179D7747E}" type="slidenum">
              <a:rPr lang="en-US" smtClean="0"/>
              <a:t>40</a:t>
            </a:fld>
            <a:endParaRPr lang="en-US"/>
          </a:p>
        </p:txBody>
      </p:sp>
    </p:spTree>
    <p:extLst>
      <p:ext uri="{BB962C8B-B14F-4D97-AF65-F5344CB8AC3E}">
        <p14:creationId xmlns:p14="http://schemas.microsoft.com/office/powerpoint/2010/main" val="2180694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0E05-6FA6-355E-D443-2242DD4316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90E26A-DB3D-078E-FED0-974FF018C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D7C13-896D-897E-FCAB-27A72D4864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57C56D-3944-1EEA-D807-F8210A183B94}"/>
              </a:ext>
            </a:extLst>
          </p:cNvPr>
          <p:cNvSpPr>
            <a:spLocks noGrp="1"/>
          </p:cNvSpPr>
          <p:nvPr>
            <p:ph type="sldNum" sz="quarter" idx="5"/>
          </p:nvPr>
        </p:nvSpPr>
        <p:spPr/>
        <p:txBody>
          <a:bodyPr/>
          <a:lstStyle/>
          <a:p>
            <a:fld id="{16983B25-BFF3-3F4F-A1BF-A3A179D7747E}" type="slidenum">
              <a:rPr lang="en-US" smtClean="0"/>
              <a:t>42</a:t>
            </a:fld>
            <a:endParaRPr lang="en-US"/>
          </a:p>
        </p:txBody>
      </p:sp>
    </p:spTree>
    <p:extLst>
      <p:ext uri="{BB962C8B-B14F-4D97-AF65-F5344CB8AC3E}">
        <p14:creationId xmlns:p14="http://schemas.microsoft.com/office/powerpoint/2010/main" val="2708192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88D1F-2D3E-41B7-0D37-4953E7815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FC858-37D5-2BD5-8E41-22AE886C3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742BE-6C25-D310-A9E8-78ABFFF47C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891398-EA10-6EC2-BE19-6899107FD234}"/>
              </a:ext>
            </a:extLst>
          </p:cNvPr>
          <p:cNvSpPr>
            <a:spLocks noGrp="1"/>
          </p:cNvSpPr>
          <p:nvPr>
            <p:ph type="sldNum" sz="quarter" idx="5"/>
          </p:nvPr>
        </p:nvSpPr>
        <p:spPr/>
        <p:txBody>
          <a:bodyPr/>
          <a:lstStyle/>
          <a:p>
            <a:fld id="{16983B25-BFF3-3F4F-A1BF-A3A179D7747E}" type="slidenum">
              <a:rPr lang="en-US" smtClean="0"/>
              <a:t>44</a:t>
            </a:fld>
            <a:endParaRPr lang="en-US"/>
          </a:p>
        </p:txBody>
      </p:sp>
    </p:spTree>
    <p:extLst>
      <p:ext uri="{BB962C8B-B14F-4D97-AF65-F5344CB8AC3E}">
        <p14:creationId xmlns:p14="http://schemas.microsoft.com/office/powerpoint/2010/main" val="1397340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212B4-5D32-B4AC-F598-41A570911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8F6A8-F46F-B9CA-93A3-0E7163C40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A6AFD-7EBA-D4EA-CAC9-C49C2A82E2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990F15-FE5F-C9B8-150B-A23CE1862F84}"/>
              </a:ext>
            </a:extLst>
          </p:cNvPr>
          <p:cNvSpPr>
            <a:spLocks noGrp="1"/>
          </p:cNvSpPr>
          <p:nvPr>
            <p:ph type="sldNum" sz="quarter" idx="5"/>
          </p:nvPr>
        </p:nvSpPr>
        <p:spPr/>
        <p:txBody>
          <a:bodyPr/>
          <a:lstStyle/>
          <a:p>
            <a:fld id="{7593E3B0-69B0-AF49-B610-EA61554AF633}" type="slidenum">
              <a:rPr lang="en-US" smtClean="0"/>
              <a:t>45</a:t>
            </a:fld>
            <a:endParaRPr lang="en-US"/>
          </a:p>
        </p:txBody>
      </p:sp>
    </p:spTree>
    <p:extLst>
      <p:ext uri="{BB962C8B-B14F-4D97-AF65-F5344CB8AC3E}">
        <p14:creationId xmlns:p14="http://schemas.microsoft.com/office/powerpoint/2010/main" val="2058063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1A19C-05F4-C3FE-62AE-C6E61BA51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07451-C07C-4BB7-C10A-488614DCFA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22CFD0-0EF7-D992-F5C8-AA0C041A9B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EA6E76-E346-D932-7588-DABCE0619DDB}"/>
              </a:ext>
            </a:extLst>
          </p:cNvPr>
          <p:cNvSpPr>
            <a:spLocks noGrp="1"/>
          </p:cNvSpPr>
          <p:nvPr>
            <p:ph type="sldNum" sz="quarter" idx="5"/>
          </p:nvPr>
        </p:nvSpPr>
        <p:spPr/>
        <p:txBody>
          <a:bodyPr/>
          <a:lstStyle/>
          <a:p>
            <a:fld id="{16983B25-BFF3-3F4F-A1BF-A3A179D7747E}" type="slidenum">
              <a:rPr lang="en-US" smtClean="0"/>
              <a:t>46</a:t>
            </a:fld>
            <a:endParaRPr lang="en-US"/>
          </a:p>
        </p:txBody>
      </p:sp>
    </p:spTree>
    <p:extLst>
      <p:ext uri="{BB962C8B-B14F-4D97-AF65-F5344CB8AC3E}">
        <p14:creationId xmlns:p14="http://schemas.microsoft.com/office/powerpoint/2010/main" val="1405649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B1A8D-E848-4988-2ED1-CF6BBFD49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FE5F09-FE4D-3879-2FC1-EF5BE2B37E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9422E-04CD-6568-3BC5-0D67D13A16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790155-E2D8-ECB7-9CC1-C2BAA14097E2}"/>
              </a:ext>
            </a:extLst>
          </p:cNvPr>
          <p:cNvSpPr>
            <a:spLocks noGrp="1"/>
          </p:cNvSpPr>
          <p:nvPr>
            <p:ph type="sldNum" sz="quarter" idx="5"/>
          </p:nvPr>
        </p:nvSpPr>
        <p:spPr/>
        <p:txBody>
          <a:bodyPr/>
          <a:lstStyle/>
          <a:p>
            <a:fld id="{16983B25-BFF3-3F4F-A1BF-A3A179D7747E}" type="slidenum">
              <a:rPr lang="en-US" smtClean="0"/>
              <a:t>47</a:t>
            </a:fld>
            <a:endParaRPr lang="en-US"/>
          </a:p>
        </p:txBody>
      </p:sp>
    </p:spTree>
    <p:extLst>
      <p:ext uri="{BB962C8B-B14F-4D97-AF65-F5344CB8AC3E}">
        <p14:creationId xmlns:p14="http://schemas.microsoft.com/office/powerpoint/2010/main" val="2957191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AFDFA-6CB8-FF60-6D47-96A26C683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81B39-318F-4AA4-5302-637085B5C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683F60-7A36-21CE-0C83-5E5D89FF5B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5B5757-4D70-15F2-BD39-12D0AE565B87}"/>
              </a:ext>
            </a:extLst>
          </p:cNvPr>
          <p:cNvSpPr>
            <a:spLocks noGrp="1"/>
          </p:cNvSpPr>
          <p:nvPr>
            <p:ph type="sldNum" sz="quarter" idx="5"/>
          </p:nvPr>
        </p:nvSpPr>
        <p:spPr/>
        <p:txBody>
          <a:bodyPr/>
          <a:lstStyle/>
          <a:p>
            <a:fld id="{16983B25-BFF3-3F4F-A1BF-A3A179D7747E}" type="slidenum">
              <a:rPr lang="en-US" smtClean="0"/>
              <a:t>48</a:t>
            </a:fld>
            <a:endParaRPr lang="en-US"/>
          </a:p>
        </p:txBody>
      </p:sp>
    </p:spTree>
    <p:extLst>
      <p:ext uri="{BB962C8B-B14F-4D97-AF65-F5344CB8AC3E}">
        <p14:creationId xmlns:p14="http://schemas.microsoft.com/office/powerpoint/2010/main" val="763640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838D3-BAC1-1458-59F0-9B3E27F36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ECCAB-DF99-AED7-D3B0-30F286D498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12593-30C4-050C-0724-02D1BD8DB1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E6F381-E2E7-A6E2-33E8-61730E3C8EBC}"/>
              </a:ext>
            </a:extLst>
          </p:cNvPr>
          <p:cNvSpPr>
            <a:spLocks noGrp="1"/>
          </p:cNvSpPr>
          <p:nvPr>
            <p:ph type="sldNum" sz="quarter" idx="5"/>
          </p:nvPr>
        </p:nvSpPr>
        <p:spPr/>
        <p:txBody>
          <a:bodyPr/>
          <a:lstStyle/>
          <a:p>
            <a:fld id="{16983B25-BFF3-3F4F-A1BF-A3A179D7747E}" type="slidenum">
              <a:rPr lang="en-US" smtClean="0"/>
              <a:t>49</a:t>
            </a:fld>
            <a:endParaRPr lang="en-US"/>
          </a:p>
        </p:txBody>
      </p:sp>
    </p:spTree>
    <p:extLst>
      <p:ext uri="{BB962C8B-B14F-4D97-AF65-F5344CB8AC3E}">
        <p14:creationId xmlns:p14="http://schemas.microsoft.com/office/powerpoint/2010/main" val="1719631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F680-CCE9-3063-5479-DF32FE85F7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99B890-A66B-BDC8-4952-6D33F7FE3E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EF1FA7-94EB-5007-3BB9-73CE050D447B}"/>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5" name="Footer Placeholder 4">
            <a:extLst>
              <a:ext uri="{FF2B5EF4-FFF2-40B4-BE49-F238E27FC236}">
                <a16:creationId xmlns:a16="http://schemas.microsoft.com/office/drawing/2014/main" id="{217C8FCB-9BBC-D1E8-769A-4E2322647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EEB538-DDAD-F178-595C-98ADE764A4E6}"/>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113413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186AD-B76F-E247-682F-F8EC45A16A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175A8F-E061-DDFE-B9A7-06F7EB17D2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0BC309-025F-B96F-30C1-5E10DCDF1A4B}"/>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5" name="Footer Placeholder 4">
            <a:extLst>
              <a:ext uri="{FF2B5EF4-FFF2-40B4-BE49-F238E27FC236}">
                <a16:creationId xmlns:a16="http://schemas.microsoft.com/office/drawing/2014/main" id="{408E1F33-52A7-9229-3AA2-3478AC62A9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49BDE-0322-7B84-0FA8-534D46082A81}"/>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120968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B3EF1-1991-5CC1-1581-CDDCA5454F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BD62E8-0D3C-BA1A-DE24-84AE5AAAFC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F70148-84BB-98AE-CB62-81E3FDE1F292}"/>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5" name="Footer Placeholder 4">
            <a:extLst>
              <a:ext uri="{FF2B5EF4-FFF2-40B4-BE49-F238E27FC236}">
                <a16:creationId xmlns:a16="http://schemas.microsoft.com/office/drawing/2014/main" id="{CF52B8BC-5F30-34D3-23CC-7FE6B47A5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28B525-9651-5174-0C1E-6658011ADDAF}"/>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2713525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E105F-5005-DB41-7C84-BA4DF9EE4B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547D77-523D-4880-9265-8476336C31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D776C5-C9ED-F545-D029-D2FD9816A0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0FE499-2C6C-6DFC-BC17-F8F010B0EBE4}"/>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6" name="Footer Placeholder 5">
            <a:extLst>
              <a:ext uri="{FF2B5EF4-FFF2-40B4-BE49-F238E27FC236}">
                <a16:creationId xmlns:a16="http://schemas.microsoft.com/office/drawing/2014/main" id="{FE5FE702-9A3D-665A-7D0B-BCCD03EA33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9156FF-D723-3561-D98B-5DCD80F9BF55}"/>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3320374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885F-A114-FE43-CE99-B4FBB27DF9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7B95CA-3D96-FADB-C2FC-9246400F1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F01D62-EB35-4221-ED0B-D1D9DDAA23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A2AA85-0EF2-2862-CDC5-4DD71D1644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02E470-2E00-5A85-6C5B-9439F9AAAB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3897DF-1F5F-629A-C238-8497F4AAE20C}"/>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8" name="Footer Placeholder 7">
            <a:extLst>
              <a:ext uri="{FF2B5EF4-FFF2-40B4-BE49-F238E27FC236}">
                <a16:creationId xmlns:a16="http://schemas.microsoft.com/office/drawing/2014/main" id="{2820AC14-71C6-7AAA-D1D5-A0DA480B0A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B01A34-66A6-D84E-4D57-5EEC24081DD3}"/>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918394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47165-854C-E8C3-31DD-5690025458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BC4B32-6BB1-68C9-B145-2039A275A786}"/>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4" name="Footer Placeholder 3">
            <a:extLst>
              <a:ext uri="{FF2B5EF4-FFF2-40B4-BE49-F238E27FC236}">
                <a16:creationId xmlns:a16="http://schemas.microsoft.com/office/drawing/2014/main" id="{92E78800-146F-F8FC-50B6-BC3D624908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83C963-C9B7-FAFA-6846-83472FCD2E80}"/>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253178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DF0278-5355-5D24-A23E-66EFCF4A057D}"/>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3" name="Footer Placeholder 2">
            <a:extLst>
              <a:ext uri="{FF2B5EF4-FFF2-40B4-BE49-F238E27FC236}">
                <a16:creationId xmlns:a16="http://schemas.microsoft.com/office/drawing/2014/main" id="{FE10C911-B936-6D83-7E12-C234577810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2130CA-22BA-D4D9-D2DD-20228BBD33AF}"/>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371347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C289C-7DEC-A4EA-E680-89A00A5FAA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F3C157-74F4-CE33-77A2-28F3363721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129272-3BDB-AA4B-1AE6-596D7FF76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E0D2D5-AC1E-1B90-1C25-617D67CE488E}"/>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6" name="Footer Placeholder 5">
            <a:extLst>
              <a:ext uri="{FF2B5EF4-FFF2-40B4-BE49-F238E27FC236}">
                <a16:creationId xmlns:a16="http://schemas.microsoft.com/office/drawing/2014/main" id="{6FFC1F1C-255D-7570-769F-7A682033AA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52101E-9ABB-A484-0836-13F3F37D6727}"/>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3405807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26087-F46A-0F57-B4DF-C95C3D1A59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52911D-0FC3-3057-A95F-CA63900B12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971001-2F13-D88A-E2A8-6C96324BF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76159B-CEFD-B7B6-1114-8A150378AADE}"/>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6" name="Footer Placeholder 5">
            <a:extLst>
              <a:ext uri="{FF2B5EF4-FFF2-40B4-BE49-F238E27FC236}">
                <a16:creationId xmlns:a16="http://schemas.microsoft.com/office/drawing/2014/main" id="{82524DFF-1D9E-D3CD-36B7-4F9DFCC279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F4F6C-5CB3-8624-F687-C8B6DCDF32D3}"/>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3224645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9C477-2B9D-6E18-E1DF-9CBB536F16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52E187-C92E-CD5A-6D36-A7F358AF8D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C38D6-A32A-F949-14C0-D170225F034E}"/>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5" name="Footer Placeholder 4">
            <a:extLst>
              <a:ext uri="{FF2B5EF4-FFF2-40B4-BE49-F238E27FC236}">
                <a16:creationId xmlns:a16="http://schemas.microsoft.com/office/drawing/2014/main" id="{38A42D8B-C66B-C604-CF88-EF8CFC1FC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91234-0F5E-215F-078F-5E4FB7FB2B81}"/>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734670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754C78-FC2B-95A3-C854-09419849DB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B25486-7885-F610-4AF9-042ED2901C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4E05DA-265A-7C6A-724E-D96B1F546080}"/>
              </a:ext>
            </a:extLst>
          </p:cNvPr>
          <p:cNvSpPr>
            <a:spLocks noGrp="1"/>
          </p:cNvSpPr>
          <p:nvPr>
            <p:ph type="dt" sz="half" idx="10"/>
          </p:nvPr>
        </p:nvSpPr>
        <p:spPr/>
        <p:txBody>
          <a:bodyPr/>
          <a:lstStyle/>
          <a:p>
            <a:fld id="{D10326BD-7852-C34A-8C5C-9F3BCC4745A0}" type="datetimeFigureOut">
              <a:rPr lang="en-US" smtClean="0"/>
              <a:t>5/2/25</a:t>
            </a:fld>
            <a:endParaRPr lang="en-US"/>
          </a:p>
        </p:txBody>
      </p:sp>
      <p:sp>
        <p:nvSpPr>
          <p:cNvPr id="5" name="Footer Placeholder 4">
            <a:extLst>
              <a:ext uri="{FF2B5EF4-FFF2-40B4-BE49-F238E27FC236}">
                <a16:creationId xmlns:a16="http://schemas.microsoft.com/office/drawing/2014/main" id="{817ED03F-17A8-3F67-A70F-D98676994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33983C-A6A1-802D-07F2-8D4BC39D7A04}"/>
              </a:ext>
            </a:extLst>
          </p:cNvPr>
          <p:cNvSpPr>
            <a:spLocks noGrp="1"/>
          </p:cNvSpPr>
          <p:nvPr>
            <p:ph type="sldNum" sz="quarter" idx="12"/>
          </p:nvPr>
        </p:nvSpPr>
        <p:spPr/>
        <p:txBody>
          <a:bodyPr/>
          <a:lstStyle/>
          <a:p>
            <a:fld id="{21E18DD7-4B54-7F42-9402-4DB5F291A755}" type="slidenum">
              <a:rPr lang="en-US" smtClean="0"/>
              <a:t>‹#›</a:t>
            </a:fld>
            <a:endParaRPr lang="en-US"/>
          </a:p>
        </p:txBody>
      </p:sp>
    </p:spTree>
    <p:extLst>
      <p:ext uri="{BB962C8B-B14F-4D97-AF65-F5344CB8AC3E}">
        <p14:creationId xmlns:p14="http://schemas.microsoft.com/office/powerpoint/2010/main" val="64008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5BC41-D89E-4417-47E7-1C2653FBB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F752DB-C14F-168E-14DD-8465127DF7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D5115E-0448-BF5D-DB8A-8D471FA98F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0326BD-7852-C34A-8C5C-9F3BCC4745A0}" type="datetimeFigureOut">
              <a:rPr lang="en-US" smtClean="0"/>
              <a:t>5/2/25</a:t>
            </a:fld>
            <a:endParaRPr lang="en-US"/>
          </a:p>
        </p:txBody>
      </p:sp>
      <p:sp>
        <p:nvSpPr>
          <p:cNvPr id="5" name="Footer Placeholder 4">
            <a:extLst>
              <a:ext uri="{FF2B5EF4-FFF2-40B4-BE49-F238E27FC236}">
                <a16:creationId xmlns:a16="http://schemas.microsoft.com/office/drawing/2014/main" id="{5022BE16-898F-CD90-1698-3982F90724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9755C3-00BE-7BB0-D9C6-FF6B1F0D4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E18DD7-4B54-7F42-9402-4DB5F291A755}" type="slidenum">
              <a:rPr lang="en-US" smtClean="0"/>
              <a:t>‹#›</a:t>
            </a:fld>
            <a:endParaRPr lang="en-US"/>
          </a:p>
        </p:txBody>
      </p:sp>
    </p:spTree>
    <p:extLst>
      <p:ext uri="{BB962C8B-B14F-4D97-AF65-F5344CB8AC3E}">
        <p14:creationId xmlns:p14="http://schemas.microsoft.com/office/powerpoint/2010/main" val="2640947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85C0CD-209F-4BF8-CB78-C4172E6193F5}"/>
              </a:ext>
            </a:extLst>
          </p:cNvPr>
          <p:cNvSpPr>
            <a:spLocks noGrp="1"/>
          </p:cNvSpPr>
          <p:nvPr>
            <p:ph type="ctrTitle"/>
          </p:nvPr>
        </p:nvSpPr>
        <p:spPr>
          <a:xfrm>
            <a:off x="643468" y="643467"/>
            <a:ext cx="4620584" cy="4567137"/>
          </a:xfrm>
        </p:spPr>
        <p:txBody>
          <a:bodyPr>
            <a:normAutofit/>
          </a:bodyPr>
          <a:lstStyle/>
          <a:p>
            <a:pPr algn="l"/>
            <a:endParaRPr lang="en-US" sz="4400"/>
          </a:p>
        </p:txBody>
      </p:sp>
      <p:sp>
        <p:nvSpPr>
          <p:cNvPr id="3" name="Subtitle 2">
            <a:extLst>
              <a:ext uri="{FF2B5EF4-FFF2-40B4-BE49-F238E27FC236}">
                <a16:creationId xmlns:a16="http://schemas.microsoft.com/office/drawing/2014/main" id="{BD10A41D-786C-FA35-3E3E-8512E8E6B55D}"/>
              </a:ext>
            </a:extLst>
          </p:cNvPr>
          <p:cNvSpPr>
            <a:spLocks noGrp="1"/>
          </p:cNvSpPr>
          <p:nvPr>
            <p:ph type="subTitle" idx="1"/>
          </p:nvPr>
        </p:nvSpPr>
        <p:spPr>
          <a:xfrm>
            <a:off x="643467" y="5277684"/>
            <a:ext cx="4620584" cy="775494"/>
          </a:xfrm>
        </p:spPr>
        <p:txBody>
          <a:bodyPr>
            <a:normAutofit/>
          </a:bodyPr>
          <a:lstStyle/>
          <a:p>
            <a:pPr algn="l"/>
            <a:endParaRPr lang="en-US"/>
          </a:p>
        </p:txBody>
      </p:sp>
      <p:sp>
        <p:nvSpPr>
          <p:cNvPr id="6" name="Rectangle 5">
            <a:extLst>
              <a:ext uri="{FF2B5EF4-FFF2-40B4-BE49-F238E27FC236}">
                <a16:creationId xmlns:a16="http://schemas.microsoft.com/office/drawing/2014/main" id="{235FCACE-75DC-F05E-7C3D-DDE1555FB517}"/>
              </a:ext>
            </a:extLst>
          </p:cNvPr>
          <p:cNvSpPr/>
          <p:nvPr/>
        </p:nvSpPr>
        <p:spPr>
          <a:xfrm flipH="1">
            <a:off x="0" y="0"/>
            <a:ext cx="6090712" cy="68393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C933A80-B723-84BB-6E27-041266809EEB}"/>
              </a:ext>
            </a:extLst>
          </p:cNvPr>
          <p:cNvPicPr>
            <a:picLocks noChangeAspect="1"/>
          </p:cNvPicPr>
          <p:nvPr/>
        </p:nvPicPr>
        <p:blipFill>
          <a:blip r:embed="rId4"/>
          <a:stretch>
            <a:fillRect/>
          </a:stretch>
        </p:blipFill>
        <p:spPr>
          <a:xfrm>
            <a:off x="5122937" y="0"/>
            <a:ext cx="7066015" cy="4832472"/>
          </a:xfrm>
          <a:prstGeom prst="rect">
            <a:avLst/>
          </a:prstGeom>
        </p:spPr>
      </p:pic>
      <p:sp>
        <p:nvSpPr>
          <p:cNvPr id="4" name="Title 1">
            <a:extLst>
              <a:ext uri="{FF2B5EF4-FFF2-40B4-BE49-F238E27FC236}">
                <a16:creationId xmlns:a16="http://schemas.microsoft.com/office/drawing/2014/main" id="{F6697ADD-B3F0-FA0C-17E9-EB53A5504E34}"/>
              </a:ext>
            </a:extLst>
          </p:cNvPr>
          <p:cNvSpPr txBox="1">
            <a:spLocks/>
          </p:cNvSpPr>
          <p:nvPr/>
        </p:nvSpPr>
        <p:spPr>
          <a:xfrm>
            <a:off x="643467" y="446544"/>
            <a:ext cx="4928546" cy="483114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9600" dirty="0">
                <a:solidFill>
                  <a:schemeClr val="bg1"/>
                </a:solidFill>
                <a:latin typeface="Avalon Regular" panose="02000603050000020004" pitchFamily="2" charset="77"/>
              </a:rPr>
              <a:t>Principles For The Leader’s Marriage</a:t>
            </a:r>
            <a:endParaRPr lang="en-US" sz="11500" dirty="0">
              <a:solidFill>
                <a:schemeClr val="bg1"/>
              </a:solidFill>
              <a:latin typeface="Avalon Regular" panose="02000603050000020004" pitchFamily="2" charset="77"/>
            </a:endParaRPr>
          </a:p>
        </p:txBody>
      </p:sp>
      <p:pic>
        <p:nvPicPr>
          <p:cNvPr id="7" name="Picture 6" descr="A logo with white text&#10;&#10;AI-generated content may be incorrect.">
            <a:extLst>
              <a:ext uri="{FF2B5EF4-FFF2-40B4-BE49-F238E27FC236}">
                <a16:creationId xmlns:a16="http://schemas.microsoft.com/office/drawing/2014/main" id="{B1D0E3C7-E5DA-C7E6-9D18-C02B0C3F7350}"/>
              </a:ext>
            </a:extLst>
          </p:cNvPr>
          <p:cNvPicPr>
            <a:picLocks noChangeAspect="1"/>
          </p:cNvPicPr>
          <p:nvPr/>
        </p:nvPicPr>
        <p:blipFill>
          <a:blip r:embed="rId5"/>
          <a:stretch>
            <a:fillRect/>
          </a:stretch>
        </p:blipFill>
        <p:spPr>
          <a:xfrm>
            <a:off x="2361541" y="5277684"/>
            <a:ext cx="1492397" cy="1456201"/>
          </a:xfrm>
          <a:prstGeom prst="rect">
            <a:avLst/>
          </a:prstGeom>
        </p:spPr>
      </p:pic>
      <p:sp>
        <p:nvSpPr>
          <p:cNvPr id="10" name="Title 1">
            <a:extLst>
              <a:ext uri="{FF2B5EF4-FFF2-40B4-BE49-F238E27FC236}">
                <a16:creationId xmlns:a16="http://schemas.microsoft.com/office/drawing/2014/main" id="{986AD8AF-64A7-C03C-E75C-9C35DD903193}"/>
              </a:ext>
            </a:extLst>
          </p:cNvPr>
          <p:cNvSpPr txBox="1">
            <a:spLocks/>
          </p:cNvSpPr>
          <p:nvPr/>
        </p:nvSpPr>
        <p:spPr>
          <a:xfrm>
            <a:off x="6442722" y="4813806"/>
            <a:ext cx="5402913"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dirty="0">
                <a:latin typeface="Avalon Regular" panose="02000603050000020004" pitchFamily="2" charset="77"/>
              </a:rPr>
              <a:t>A </a:t>
            </a:r>
            <a:r>
              <a:rPr lang="en-US" dirty="0">
                <a:solidFill>
                  <a:srgbClr val="BF0121"/>
                </a:solidFill>
                <a:latin typeface="Avalon Regular" panose="02000603050000020004" pitchFamily="2" charset="77"/>
              </a:rPr>
              <a:t>Woman’s</a:t>
            </a:r>
            <a:r>
              <a:rPr lang="en-US" dirty="0">
                <a:latin typeface="Avalon Regular" panose="02000603050000020004" pitchFamily="2" charset="77"/>
              </a:rPr>
              <a:t> Perspective</a:t>
            </a:r>
            <a:endParaRPr lang="en-US" sz="6600" dirty="0">
              <a:latin typeface="Avalon Regular" panose="02000603050000020004" pitchFamily="2" charset="77"/>
            </a:endParaRPr>
          </a:p>
        </p:txBody>
      </p:sp>
      <p:pic>
        <p:nvPicPr>
          <p:cNvPr id="5" name="Love And Marriage.mp3">
            <a:hlinkClick r:id="" action="ppaction://media"/>
            <a:extLst>
              <a:ext uri="{FF2B5EF4-FFF2-40B4-BE49-F238E27FC236}">
                <a16:creationId xmlns:a16="http://schemas.microsoft.com/office/drawing/2014/main" id="{516EE297-0B15-01B3-223E-C38F1C0EBC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51" y="5808133"/>
            <a:ext cx="812800" cy="812800"/>
          </a:xfrm>
          <a:prstGeom prst="rect">
            <a:avLst/>
          </a:prstGeom>
        </p:spPr>
      </p:pic>
    </p:spTree>
    <p:extLst>
      <p:ext uri="{BB962C8B-B14F-4D97-AF65-F5344CB8AC3E}">
        <p14:creationId xmlns:p14="http://schemas.microsoft.com/office/powerpoint/2010/main" val="302504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8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B60E-E5A8-628A-B6B9-8652B35350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8566F-8BC7-36CE-3D4E-F151AFD9EBE5}"/>
              </a:ext>
            </a:extLst>
          </p:cNvPr>
          <p:cNvSpPr>
            <a:spLocks noGrp="1"/>
          </p:cNvSpPr>
          <p:nvPr>
            <p:ph type="ctrTitle"/>
          </p:nvPr>
        </p:nvSpPr>
        <p:spPr>
          <a:xfrm>
            <a:off x="643468" y="643467"/>
            <a:ext cx="4620584" cy="4567137"/>
          </a:xfrm>
        </p:spPr>
        <p:txBody>
          <a:bodyPr>
            <a:normAutofit/>
          </a:bodyPr>
          <a:lstStyle/>
          <a:p>
            <a:pPr algn="l"/>
            <a:endParaRPr lang="en-US" sz="4400"/>
          </a:p>
        </p:txBody>
      </p:sp>
      <p:sp>
        <p:nvSpPr>
          <p:cNvPr id="3" name="Subtitle 2">
            <a:extLst>
              <a:ext uri="{FF2B5EF4-FFF2-40B4-BE49-F238E27FC236}">
                <a16:creationId xmlns:a16="http://schemas.microsoft.com/office/drawing/2014/main" id="{9DE7821C-77CB-0F9D-BEE6-149582B89EF7}"/>
              </a:ext>
            </a:extLst>
          </p:cNvPr>
          <p:cNvSpPr>
            <a:spLocks noGrp="1"/>
          </p:cNvSpPr>
          <p:nvPr>
            <p:ph type="subTitle" idx="1"/>
          </p:nvPr>
        </p:nvSpPr>
        <p:spPr>
          <a:xfrm>
            <a:off x="643467" y="5277684"/>
            <a:ext cx="4620584" cy="775494"/>
          </a:xfrm>
        </p:spPr>
        <p:txBody>
          <a:bodyPr>
            <a:normAutofit/>
          </a:bodyPr>
          <a:lstStyle/>
          <a:p>
            <a:pPr algn="l"/>
            <a:endParaRPr lang="en-US"/>
          </a:p>
        </p:txBody>
      </p:sp>
      <p:sp>
        <p:nvSpPr>
          <p:cNvPr id="6" name="Rectangle 5">
            <a:extLst>
              <a:ext uri="{FF2B5EF4-FFF2-40B4-BE49-F238E27FC236}">
                <a16:creationId xmlns:a16="http://schemas.microsoft.com/office/drawing/2014/main" id="{3E72879B-3D5C-E19B-A0B8-9500B1F30A5C}"/>
              </a:ext>
            </a:extLst>
          </p:cNvPr>
          <p:cNvSpPr/>
          <p:nvPr/>
        </p:nvSpPr>
        <p:spPr>
          <a:xfrm flipH="1">
            <a:off x="0" y="0"/>
            <a:ext cx="6090712" cy="68393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2F15B00-9B4C-24B3-889F-6BA50D442B6E}"/>
              </a:ext>
            </a:extLst>
          </p:cNvPr>
          <p:cNvPicPr>
            <a:picLocks noChangeAspect="1"/>
          </p:cNvPicPr>
          <p:nvPr/>
        </p:nvPicPr>
        <p:blipFill>
          <a:blip r:embed="rId2"/>
          <a:stretch>
            <a:fillRect/>
          </a:stretch>
        </p:blipFill>
        <p:spPr>
          <a:xfrm>
            <a:off x="5122937" y="0"/>
            <a:ext cx="7066015" cy="4832472"/>
          </a:xfrm>
          <a:prstGeom prst="rect">
            <a:avLst/>
          </a:prstGeom>
        </p:spPr>
      </p:pic>
      <p:sp>
        <p:nvSpPr>
          <p:cNvPr id="4" name="Title 1">
            <a:extLst>
              <a:ext uri="{FF2B5EF4-FFF2-40B4-BE49-F238E27FC236}">
                <a16:creationId xmlns:a16="http://schemas.microsoft.com/office/drawing/2014/main" id="{667BA54F-942B-221B-DBFC-C4ECDDCAD6F1}"/>
              </a:ext>
            </a:extLst>
          </p:cNvPr>
          <p:cNvSpPr txBox="1">
            <a:spLocks/>
          </p:cNvSpPr>
          <p:nvPr/>
        </p:nvSpPr>
        <p:spPr>
          <a:xfrm>
            <a:off x="643467" y="446544"/>
            <a:ext cx="4928546" cy="483114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9600" dirty="0">
                <a:solidFill>
                  <a:schemeClr val="bg1"/>
                </a:solidFill>
                <a:latin typeface="Avalon Regular" panose="02000603050000020004" pitchFamily="2" charset="77"/>
              </a:rPr>
              <a:t>Principles For The Leader’s Marriage</a:t>
            </a:r>
            <a:endParaRPr lang="en-US" sz="11500" dirty="0">
              <a:solidFill>
                <a:schemeClr val="bg1"/>
              </a:solidFill>
              <a:latin typeface="Avalon Regular" panose="02000603050000020004" pitchFamily="2" charset="77"/>
            </a:endParaRPr>
          </a:p>
        </p:txBody>
      </p:sp>
      <p:pic>
        <p:nvPicPr>
          <p:cNvPr id="7" name="Picture 6" descr="A logo with white text&#10;&#10;AI-generated content may be incorrect.">
            <a:extLst>
              <a:ext uri="{FF2B5EF4-FFF2-40B4-BE49-F238E27FC236}">
                <a16:creationId xmlns:a16="http://schemas.microsoft.com/office/drawing/2014/main" id="{D31CA356-61C4-F975-5129-6231C8F74D7A}"/>
              </a:ext>
            </a:extLst>
          </p:cNvPr>
          <p:cNvPicPr>
            <a:picLocks noChangeAspect="1"/>
          </p:cNvPicPr>
          <p:nvPr/>
        </p:nvPicPr>
        <p:blipFill>
          <a:blip r:embed="rId3"/>
          <a:stretch>
            <a:fillRect/>
          </a:stretch>
        </p:blipFill>
        <p:spPr>
          <a:xfrm>
            <a:off x="2361541" y="5277684"/>
            <a:ext cx="1492397" cy="1456201"/>
          </a:xfrm>
          <a:prstGeom prst="rect">
            <a:avLst/>
          </a:prstGeom>
        </p:spPr>
      </p:pic>
      <p:sp>
        <p:nvSpPr>
          <p:cNvPr id="10" name="Title 1">
            <a:extLst>
              <a:ext uri="{FF2B5EF4-FFF2-40B4-BE49-F238E27FC236}">
                <a16:creationId xmlns:a16="http://schemas.microsoft.com/office/drawing/2014/main" id="{AAD19335-71C2-3C80-DA5B-91307C5C4FF7}"/>
              </a:ext>
            </a:extLst>
          </p:cNvPr>
          <p:cNvSpPr txBox="1">
            <a:spLocks/>
          </p:cNvSpPr>
          <p:nvPr/>
        </p:nvSpPr>
        <p:spPr>
          <a:xfrm>
            <a:off x="6442722" y="4813806"/>
            <a:ext cx="5402913"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dirty="0">
                <a:latin typeface="Avalon Regular" panose="02000603050000020004" pitchFamily="2" charset="77"/>
              </a:rPr>
              <a:t>A </a:t>
            </a:r>
            <a:r>
              <a:rPr lang="en-US" dirty="0">
                <a:solidFill>
                  <a:srgbClr val="BF0121"/>
                </a:solidFill>
                <a:latin typeface="Avalon Regular" panose="02000603050000020004" pitchFamily="2" charset="77"/>
              </a:rPr>
              <a:t>Woman’s</a:t>
            </a:r>
            <a:r>
              <a:rPr lang="en-US" dirty="0">
                <a:latin typeface="Avalon Regular" panose="02000603050000020004" pitchFamily="2" charset="77"/>
              </a:rPr>
              <a:t> Perspective</a:t>
            </a:r>
            <a:endParaRPr lang="en-US" sz="6600" dirty="0">
              <a:latin typeface="Avalon Regular" panose="02000603050000020004" pitchFamily="2" charset="77"/>
            </a:endParaRPr>
          </a:p>
        </p:txBody>
      </p:sp>
    </p:spTree>
    <p:extLst>
      <p:ext uri="{BB962C8B-B14F-4D97-AF65-F5344CB8AC3E}">
        <p14:creationId xmlns:p14="http://schemas.microsoft.com/office/powerpoint/2010/main" val="99906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EE006A-44F8-BE62-5266-096D69FFB3D6}"/>
            </a:ext>
          </a:extLst>
        </p:cNvPr>
        <p:cNvGrpSpPr/>
        <p:nvPr/>
      </p:nvGrpSpPr>
      <p:grpSpPr>
        <a:xfrm>
          <a:off x="0" y="0"/>
          <a:ext cx="0" cy="0"/>
          <a:chOff x="0" y="0"/>
          <a:chExt cx="0" cy="0"/>
        </a:xfrm>
      </p:grpSpPr>
      <p:pic>
        <p:nvPicPr>
          <p:cNvPr id="5" name="Ruthie &amp; Tim's Weddiing[1].mp4">
            <a:hlinkClick r:id="" action="ppaction://media"/>
            <a:extLst>
              <a:ext uri="{FF2B5EF4-FFF2-40B4-BE49-F238E27FC236}">
                <a16:creationId xmlns:a16="http://schemas.microsoft.com/office/drawing/2014/main" id="{A76FC522-D9A1-A0FA-AC53-FA38BC9BF3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0175" y="494676"/>
            <a:ext cx="10247987" cy="5764493"/>
          </a:xfrm>
          <a:prstGeom prst="rect">
            <a:avLst/>
          </a:prstGeom>
        </p:spPr>
      </p:pic>
      <p:pic>
        <p:nvPicPr>
          <p:cNvPr id="8" name="Picture 7">
            <a:extLst>
              <a:ext uri="{FF2B5EF4-FFF2-40B4-BE49-F238E27FC236}">
                <a16:creationId xmlns:a16="http://schemas.microsoft.com/office/drawing/2014/main" id="{6385C00D-45A0-0C60-DEE0-F8F8C88A605A}"/>
              </a:ext>
            </a:extLst>
          </p:cNvPr>
          <p:cNvPicPr>
            <a:picLocks noChangeAspect="1"/>
          </p:cNvPicPr>
          <p:nvPr/>
        </p:nvPicPr>
        <p:blipFill>
          <a:blip r:embed="rId5"/>
          <a:stretch>
            <a:fillRect/>
          </a:stretch>
        </p:blipFill>
        <p:spPr>
          <a:xfrm>
            <a:off x="9860853" y="5302770"/>
            <a:ext cx="2086356" cy="1298756"/>
          </a:xfrm>
          <a:prstGeom prst="rect">
            <a:avLst/>
          </a:prstGeom>
        </p:spPr>
      </p:pic>
    </p:spTree>
    <p:extLst>
      <p:ext uri="{BB962C8B-B14F-4D97-AF65-F5344CB8AC3E}">
        <p14:creationId xmlns:p14="http://schemas.microsoft.com/office/powerpoint/2010/main" val="285767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3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800DD-BBF7-A17A-DCD7-45047F4FEB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4358E-3B16-DF21-3BB0-3E6A59BFAF3A}"/>
              </a:ext>
            </a:extLst>
          </p:cNvPr>
          <p:cNvSpPr>
            <a:spLocks noGrp="1"/>
          </p:cNvSpPr>
          <p:nvPr>
            <p:ph type="ctrTitle"/>
          </p:nvPr>
        </p:nvSpPr>
        <p:spPr>
          <a:xfrm>
            <a:off x="643468" y="643467"/>
            <a:ext cx="4620584" cy="4567137"/>
          </a:xfrm>
        </p:spPr>
        <p:txBody>
          <a:bodyPr>
            <a:normAutofit/>
          </a:bodyPr>
          <a:lstStyle/>
          <a:p>
            <a:pPr algn="l"/>
            <a:endParaRPr lang="en-US" sz="4400"/>
          </a:p>
        </p:txBody>
      </p:sp>
      <p:sp>
        <p:nvSpPr>
          <p:cNvPr id="3" name="Subtitle 2">
            <a:extLst>
              <a:ext uri="{FF2B5EF4-FFF2-40B4-BE49-F238E27FC236}">
                <a16:creationId xmlns:a16="http://schemas.microsoft.com/office/drawing/2014/main" id="{F1B4AB6A-2ED7-930B-A486-9299DA2B2710}"/>
              </a:ext>
            </a:extLst>
          </p:cNvPr>
          <p:cNvSpPr>
            <a:spLocks noGrp="1"/>
          </p:cNvSpPr>
          <p:nvPr>
            <p:ph type="subTitle" idx="1"/>
          </p:nvPr>
        </p:nvSpPr>
        <p:spPr>
          <a:xfrm>
            <a:off x="643467" y="5277684"/>
            <a:ext cx="4620584" cy="775494"/>
          </a:xfrm>
        </p:spPr>
        <p:txBody>
          <a:bodyPr>
            <a:normAutofit/>
          </a:bodyPr>
          <a:lstStyle/>
          <a:p>
            <a:pPr algn="l"/>
            <a:endParaRPr lang="en-US"/>
          </a:p>
        </p:txBody>
      </p:sp>
      <p:sp>
        <p:nvSpPr>
          <p:cNvPr id="6" name="Rectangle 5">
            <a:extLst>
              <a:ext uri="{FF2B5EF4-FFF2-40B4-BE49-F238E27FC236}">
                <a16:creationId xmlns:a16="http://schemas.microsoft.com/office/drawing/2014/main" id="{2F39B354-9D0A-150F-9F40-C2F8630D0476}"/>
              </a:ext>
            </a:extLst>
          </p:cNvPr>
          <p:cNvSpPr/>
          <p:nvPr/>
        </p:nvSpPr>
        <p:spPr>
          <a:xfrm flipH="1">
            <a:off x="0" y="0"/>
            <a:ext cx="6090712" cy="68393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59BAE3C-6FF8-EF3B-CEAB-5A00E89AB66E}"/>
              </a:ext>
            </a:extLst>
          </p:cNvPr>
          <p:cNvPicPr>
            <a:picLocks noChangeAspect="1"/>
          </p:cNvPicPr>
          <p:nvPr/>
        </p:nvPicPr>
        <p:blipFill>
          <a:blip r:embed="rId2"/>
          <a:stretch>
            <a:fillRect/>
          </a:stretch>
        </p:blipFill>
        <p:spPr>
          <a:xfrm>
            <a:off x="5122937" y="0"/>
            <a:ext cx="7066015" cy="4832472"/>
          </a:xfrm>
          <a:prstGeom prst="rect">
            <a:avLst/>
          </a:prstGeom>
        </p:spPr>
      </p:pic>
      <p:sp>
        <p:nvSpPr>
          <p:cNvPr id="4" name="Title 1">
            <a:extLst>
              <a:ext uri="{FF2B5EF4-FFF2-40B4-BE49-F238E27FC236}">
                <a16:creationId xmlns:a16="http://schemas.microsoft.com/office/drawing/2014/main" id="{FFD10539-40DF-C947-9A8A-0EAEFB37DB96}"/>
              </a:ext>
            </a:extLst>
          </p:cNvPr>
          <p:cNvSpPr txBox="1">
            <a:spLocks/>
          </p:cNvSpPr>
          <p:nvPr/>
        </p:nvSpPr>
        <p:spPr>
          <a:xfrm>
            <a:off x="643467" y="446544"/>
            <a:ext cx="4928546" cy="483114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9600" dirty="0">
                <a:solidFill>
                  <a:schemeClr val="bg1"/>
                </a:solidFill>
                <a:latin typeface="Avalon Regular" panose="02000603050000020004" pitchFamily="2" charset="77"/>
              </a:rPr>
              <a:t>Principles For The Leader’s Marriage</a:t>
            </a:r>
            <a:endParaRPr lang="en-US" sz="11500" dirty="0">
              <a:solidFill>
                <a:schemeClr val="bg1"/>
              </a:solidFill>
              <a:latin typeface="Avalon Regular" panose="02000603050000020004" pitchFamily="2" charset="77"/>
            </a:endParaRPr>
          </a:p>
        </p:txBody>
      </p:sp>
      <p:pic>
        <p:nvPicPr>
          <p:cNvPr id="7" name="Picture 6" descr="A logo with white text&#10;&#10;AI-generated content may be incorrect.">
            <a:extLst>
              <a:ext uri="{FF2B5EF4-FFF2-40B4-BE49-F238E27FC236}">
                <a16:creationId xmlns:a16="http://schemas.microsoft.com/office/drawing/2014/main" id="{67AB6617-E5DE-A107-824A-6176DFC4AAEE}"/>
              </a:ext>
            </a:extLst>
          </p:cNvPr>
          <p:cNvPicPr>
            <a:picLocks noChangeAspect="1"/>
          </p:cNvPicPr>
          <p:nvPr/>
        </p:nvPicPr>
        <p:blipFill>
          <a:blip r:embed="rId3"/>
          <a:stretch>
            <a:fillRect/>
          </a:stretch>
        </p:blipFill>
        <p:spPr>
          <a:xfrm>
            <a:off x="2361541" y="5277684"/>
            <a:ext cx="1492397" cy="1456201"/>
          </a:xfrm>
          <a:prstGeom prst="rect">
            <a:avLst/>
          </a:prstGeom>
        </p:spPr>
      </p:pic>
      <p:sp>
        <p:nvSpPr>
          <p:cNvPr id="10" name="Title 1">
            <a:extLst>
              <a:ext uri="{FF2B5EF4-FFF2-40B4-BE49-F238E27FC236}">
                <a16:creationId xmlns:a16="http://schemas.microsoft.com/office/drawing/2014/main" id="{12238757-5532-61F0-B060-B33AD8096630}"/>
              </a:ext>
            </a:extLst>
          </p:cNvPr>
          <p:cNvSpPr txBox="1">
            <a:spLocks/>
          </p:cNvSpPr>
          <p:nvPr/>
        </p:nvSpPr>
        <p:spPr>
          <a:xfrm>
            <a:off x="6442722" y="4813806"/>
            <a:ext cx="5402913"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dirty="0">
                <a:latin typeface="Avalon Regular" panose="02000603050000020004" pitchFamily="2" charset="77"/>
              </a:rPr>
              <a:t>A </a:t>
            </a:r>
            <a:r>
              <a:rPr lang="en-US" dirty="0">
                <a:solidFill>
                  <a:srgbClr val="BF0121"/>
                </a:solidFill>
                <a:latin typeface="Avalon Regular" panose="02000603050000020004" pitchFamily="2" charset="77"/>
              </a:rPr>
              <a:t>Woman’s</a:t>
            </a:r>
            <a:r>
              <a:rPr lang="en-US" dirty="0">
                <a:latin typeface="Avalon Regular" panose="02000603050000020004" pitchFamily="2" charset="77"/>
              </a:rPr>
              <a:t> Perspective</a:t>
            </a:r>
            <a:endParaRPr lang="en-US" sz="6600" dirty="0">
              <a:latin typeface="Avalon Regular" panose="02000603050000020004" pitchFamily="2" charset="77"/>
            </a:endParaRPr>
          </a:p>
        </p:txBody>
      </p:sp>
    </p:spTree>
    <p:extLst>
      <p:ext uri="{BB962C8B-B14F-4D97-AF65-F5344CB8AC3E}">
        <p14:creationId xmlns:p14="http://schemas.microsoft.com/office/powerpoint/2010/main" val="157342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3EDFA-3B2D-2D85-5EF1-D96B1ADA7A1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11C8DB5-81DD-5664-456F-6CB20ED5557E}"/>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4162289-DC38-7F03-5F16-7D783441B999}"/>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8E1CEB3B-769B-CCE7-E468-271F6F489197}"/>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Don’t Lose Your Identity</a:t>
            </a:r>
            <a:endParaRPr lang="en-US" sz="9000" b="1" i="1" u="none" strike="noStrike" dirty="0">
              <a:solidFill>
                <a:schemeClr val="bg1"/>
              </a:solidFill>
              <a:effectLst/>
              <a:latin typeface="Avenir Book" panose="02000503020000020003" pitchFamily="2" charset="0"/>
            </a:endParaRPr>
          </a:p>
        </p:txBody>
      </p:sp>
      <p:pic>
        <p:nvPicPr>
          <p:cNvPr id="5" name="Picture 4">
            <a:extLst>
              <a:ext uri="{FF2B5EF4-FFF2-40B4-BE49-F238E27FC236}">
                <a16:creationId xmlns:a16="http://schemas.microsoft.com/office/drawing/2014/main" id="{DE6B8297-8242-00CA-EBD3-735AD405C6F5}"/>
              </a:ext>
            </a:extLst>
          </p:cNvPr>
          <p:cNvPicPr>
            <a:picLocks noChangeAspect="1"/>
          </p:cNvPicPr>
          <p:nvPr/>
        </p:nvPicPr>
        <p:blipFill>
          <a:blip r:embed="rId3"/>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83055A2C-A746-C973-A04A-E23E12E74C11}"/>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
        <p:nvSpPr>
          <p:cNvPr id="10" name="Title 1">
            <a:extLst>
              <a:ext uri="{FF2B5EF4-FFF2-40B4-BE49-F238E27FC236}">
                <a16:creationId xmlns:a16="http://schemas.microsoft.com/office/drawing/2014/main" id="{5D6F4C3B-9CC5-7F37-86F2-5891F2CE8AE7}"/>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11" name="Picture 10" descr="A black background with a black square&#10;&#10;AI-generated content may be incorrect.">
            <a:extLst>
              <a:ext uri="{FF2B5EF4-FFF2-40B4-BE49-F238E27FC236}">
                <a16:creationId xmlns:a16="http://schemas.microsoft.com/office/drawing/2014/main" id="{66369865-46B1-85D0-39B1-49328C56FD43}"/>
              </a:ext>
            </a:extLst>
          </p:cNvPr>
          <p:cNvPicPr>
            <a:picLocks noChangeAspect="1"/>
          </p:cNvPicPr>
          <p:nvPr/>
        </p:nvPicPr>
        <p:blipFill>
          <a:blip r:embed="rId4"/>
          <a:stretch>
            <a:fillRect/>
          </a:stretch>
        </p:blipFill>
        <p:spPr>
          <a:xfrm>
            <a:off x="307675" y="4819725"/>
            <a:ext cx="2318181" cy="2261956"/>
          </a:xfrm>
          <a:prstGeom prst="rect">
            <a:avLst/>
          </a:prstGeom>
        </p:spPr>
      </p:pic>
    </p:spTree>
    <p:extLst>
      <p:ext uri="{BB962C8B-B14F-4D97-AF65-F5344CB8AC3E}">
        <p14:creationId xmlns:p14="http://schemas.microsoft.com/office/powerpoint/2010/main" val="206069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1560-DE8B-090D-7B8B-239CE2B97CC2}"/>
              </a:ext>
            </a:extLst>
          </p:cNvPr>
          <p:cNvSpPr>
            <a:spLocks noGrp="1"/>
          </p:cNvSpPr>
          <p:nvPr>
            <p:ph type="title"/>
          </p:nvPr>
        </p:nvSpPr>
        <p:spPr>
          <a:xfrm>
            <a:off x="6096001" y="5277367"/>
            <a:ext cx="5661836" cy="1325563"/>
          </a:xfrm>
        </p:spPr>
        <p:txBody>
          <a:bodyPr>
            <a:normAutofit/>
          </a:bodyPr>
          <a:lstStyle/>
          <a:p>
            <a:pPr algn="r"/>
            <a:r>
              <a:rPr lang="en-US" sz="4000" dirty="0">
                <a:latin typeface="Times New Roman" panose="02020603050405020304" pitchFamily="18" charset="0"/>
                <a:cs typeface="Times New Roman" panose="02020603050405020304" pitchFamily="18" charset="0"/>
              </a:rPr>
              <a:t>John 1:12</a:t>
            </a:r>
          </a:p>
        </p:txBody>
      </p:sp>
      <p:sp>
        <p:nvSpPr>
          <p:cNvPr id="3" name="Title 1">
            <a:extLst>
              <a:ext uri="{FF2B5EF4-FFF2-40B4-BE49-F238E27FC236}">
                <a16:creationId xmlns:a16="http://schemas.microsoft.com/office/drawing/2014/main" id="{30A12557-AB70-93E3-8542-F03AACFFC20E}"/>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Yet to all who did receive him, to those who believed in his name, he gave the right to become children of God.</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536BBA1-4510-8FBC-1113-44DC61D8BFE6}"/>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ED0CD89F-8B06-672C-0846-8DCA49C0C0AA}"/>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89E1CA40-A1B4-270D-2FF7-C58F87050BCC}"/>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93004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3BCA-15A1-040B-A387-A42EE0041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B8916-B217-FCCB-52E9-B77E41DA5837}"/>
              </a:ext>
            </a:extLst>
          </p:cNvPr>
          <p:cNvSpPr>
            <a:spLocks noGrp="1"/>
          </p:cNvSpPr>
          <p:nvPr>
            <p:ph type="title"/>
          </p:nvPr>
        </p:nvSpPr>
        <p:spPr>
          <a:xfrm>
            <a:off x="6096001" y="5277367"/>
            <a:ext cx="5661836" cy="1325563"/>
          </a:xfrm>
        </p:spPr>
        <p:txBody>
          <a:bodyPr>
            <a:normAutofit/>
          </a:bodyPr>
          <a:lstStyle/>
          <a:p>
            <a:pPr algn="r"/>
            <a:r>
              <a:rPr lang="en-US" sz="4000" dirty="0">
                <a:latin typeface="Times New Roman" panose="02020603050405020304" pitchFamily="18" charset="0"/>
                <a:cs typeface="Times New Roman" panose="02020603050405020304" pitchFamily="18" charset="0"/>
              </a:rPr>
              <a:t>John 1:13</a:t>
            </a:r>
          </a:p>
        </p:txBody>
      </p:sp>
      <p:sp>
        <p:nvSpPr>
          <p:cNvPr id="3" name="Title 1">
            <a:extLst>
              <a:ext uri="{FF2B5EF4-FFF2-40B4-BE49-F238E27FC236}">
                <a16:creationId xmlns:a16="http://schemas.microsoft.com/office/drawing/2014/main" id="{DE9A9F67-6EE3-B831-698E-300082F85996}"/>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–children born not of natural descent, nor of human decision or a husband’s will, but born of God.</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E0779EB-8CC1-0D1D-141B-960354CA1830}"/>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1646CACA-356E-FA04-F86A-D597E69E24E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B1DE6421-7B95-296B-1C63-5E3E6E731951}"/>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19777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36B3E-77D0-D423-60F4-C37C2FE6135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42DA5E-1515-AFA9-2EA6-C852DDDAC802}"/>
              </a:ext>
            </a:extLst>
          </p:cNvPr>
          <p:cNvSpPr/>
          <p:nvPr/>
        </p:nvSpPr>
        <p:spPr>
          <a:xfrm>
            <a:off x="254000" y="406400"/>
            <a:ext cx="1286933" cy="5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0FBFE7A-1AF8-08D0-13FA-47871341C815}"/>
              </a:ext>
            </a:extLst>
          </p:cNvPr>
          <p:cNvSpPr/>
          <p:nvPr/>
        </p:nvSpPr>
        <p:spPr>
          <a:xfrm>
            <a:off x="253999" y="4495270"/>
            <a:ext cx="4247342" cy="229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E1C65B9A-8D69-F7EF-0C29-CA5F7AB7C739}"/>
              </a:ext>
            </a:extLst>
          </p:cNvPr>
          <p:cNvSpPr txBox="1">
            <a:spLocks/>
          </p:cNvSpPr>
          <p:nvPr/>
        </p:nvSpPr>
        <p:spPr>
          <a:xfrm>
            <a:off x="7660641" y="625683"/>
            <a:ext cx="4277359" cy="56066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11500" dirty="0">
                <a:latin typeface="Avalon Regular" panose="02000603050000020004" pitchFamily="2" charset="77"/>
              </a:rPr>
              <a:t>A </a:t>
            </a:r>
            <a:r>
              <a:rPr lang="en-US" sz="11500" dirty="0">
                <a:solidFill>
                  <a:srgbClr val="BF0121"/>
                </a:solidFill>
                <a:latin typeface="Avalon Regular" panose="02000603050000020004" pitchFamily="2" charset="77"/>
              </a:rPr>
              <a:t>Woman’s</a:t>
            </a:r>
            <a:r>
              <a:rPr lang="en-US" sz="11500" dirty="0">
                <a:latin typeface="Avalon Regular" panose="02000603050000020004" pitchFamily="2" charset="77"/>
              </a:rPr>
              <a:t> Perspective</a:t>
            </a:r>
            <a:endParaRPr lang="en-US" sz="13800" dirty="0">
              <a:latin typeface="Avalon Regular" panose="02000603050000020004" pitchFamily="2" charset="77"/>
            </a:endParaRPr>
          </a:p>
        </p:txBody>
      </p:sp>
      <p:pic>
        <p:nvPicPr>
          <p:cNvPr id="2" name="Picture 1" descr="A red lips and black background&#10;&#10;AI-generated content may be incorrect.">
            <a:extLst>
              <a:ext uri="{FF2B5EF4-FFF2-40B4-BE49-F238E27FC236}">
                <a16:creationId xmlns:a16="http://schemas.microsoft.com/office/drawing/2014/main" id="{36881C18-8216-99B4-0D20-BC32E4089EF2}"/>
              </a:ext>
            </a:extLst>
          </p:cNvPr>
          <p:cNvPicPr>
            <a:picLocks noChangeAspect="1"/>
          </p:cNvPicPr>
          <p:nvPr/>
        </p:nvPicPr>
        <p:blipFill>
          <a:blip r:embed="rId2"/>
          <a:srcRect l="6866" t="9091" r="21602" b="-1"/>
          <a:stretch/>
        </p:blipFill>
        <p:spPr>
          <a:xfrm>
            <a:off x="0" y="0"/>
            <a:ext cx="7436661" cy="6857990"/>
          </a:xfrm>
          <a:prstGeom prst="rect">
            <a:avLst/>
          </a:prstGeom>
        </p:spPr>
      </p:pic>
    </p:spTree>
    <p:extLst>
      <p:ext uri="{BB962C8B-B14F-4D97-AF65-F5344CB8AC3E}">
        <p14:creationId xmlns:p14="http://schemas.microsoft.com/office/powerpoint/2010/main" val="156386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073C-961D-38DD-CF5A-87E3C6A249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08C01F-8484-2180-47BB-67278101C64E}"/>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Psalm 139:1-2</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6B46E286-236F-8C82-A748-89EE6DA72EBA}"/>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dirty="0">
                <a:effectLst/>
                <a:latin typeface="Times New Roman" panose="02020603050405020304" pitchFamily="18" charset="0"/>
                <a:ea typeface="Aptos" panose="020B0004020202020204" pitchFamily="34" charset="0"/>
                <a:cs typeface="Times New Roman" panose="02020603050405020304" pitchFamily="18" charset="0"/>
              </a:rPr>
              <a:t>You have searched me, Lord, and you know me.</a:t>
            </a:r>
            <a:r>
              <a:rPr lang="en-US" sz="4800" b="1" i="1" baseline="300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4800" i="1" dirty="0">
                <a:effectLst/>
                <a:latin typeface="Times New Roman" panose="02020603050405020304" pitchFamily="18" charset="0"/>
                <a:ea typeface="Aptos" panose="020B0004020202020204" pitchFamily="34" charset="0"/>
                <a:cs typeface="Times New Roman" panose="02020603050405020304" pitchFamily="18" charset="0"/>
              </a:rPr>
              <a:t>You know when I sit and when I rise;…   </a:t>
            </a:r>
            <a:endParaRPr lang="en-US" sz="4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12E12C6-F6DD-328F-A0BC-1EB6EF746EAC}"/>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2E06D482-DC1B-240C-90DC-E99AF2BDBDED}"/>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AE7C9698-63D9-648E-EC23-FB2EB292B02F}"/>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31843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B2D6-0AF5-1804-2B26-EA2709DF8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05ACF-20DD-C36A-E588-C6B9213F0D8F}"/>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Psalm 139:13</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02D752A2-B56A-1052-7B56-1CF604BE4F8D}"/>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dirty="0">
                <a:effectLst/>
                <a:latin typeface="Times New Roman" panose="02020603050405020304" pitchFamily="18" charset="0"/>
                <a:ea typeface="Aptos" panose="020B0004020202020204" pitchFamily="34" charset="0"/>
                <a:cs typeface="Times New Roman" panose="02020603050405020304" pitchFamily="18" charset="0"/>
              </a:rPr>
              <a:t>For you created my inmost being;  you knit me together in my mother’s womb. </a:t>
            </a:r>
            <a:endParaRPr lang="en-US" sz="4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9542A63-53C6-72D6-D597-85812F902844}"/>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4DFADCD-CBF3-719B-267D-310CA3CF284B}"/>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248C979F-8B0C-2558-8837-195F67163AF5}"/>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51892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66CA7-61E9-4B22-7AE1-5201E89F1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44B491-5C9E-CCEE-DE27-42ED3760D397}"/>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Psalm 139:14</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537A4E9A-8276-9781-62FE-460AABE1BDFE}"/>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dirty="0">
                <a:effectLst/>
                <a:latin typeface="Times New Roman" panose="02020603050405020304" pitchFamily="18" charset="0"/>
                <a:ea typeface="Aptos" panose="020B0004020202020204" pitchFamily="34" charset="0"/>
                <a:cs typeface="Times New Roman" panose="02020603050405020304" pitchFamily="18" charset="0"/>
              </a:rPr>
              <a:t>I praise you because I am fearfully and wonderfully made; your works are wonderful, I know that full well.</a:t>
            </a:r>
            <a:endParaRPr lang="en-US" sz="4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F568AFA-069F-A5AB-446E-55297E2D10ED}"/>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33AFA95C-BADD-A94B-A077-F76B35A157D3}"/>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15C88FD2-01E5-0BCE-3375-CE65142AC95D}"/>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26991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08134-2F6B-7FB4-71C8-158C61AF696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745CE76-7F00-16E8-83F9-DD14E080E3B5}"/>
              </a:ext>
            </a:extLst>
          </p:cNvPr>
          <p:cNvSpPr/>
          <p:nvPr/>
        </p:nvSpPr>
        <p:spPr>
          <a:xfrm>
            <a:off x="254000" y="406400"/>
            <a:ext cx="1286933" cy="5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977206C-B83C-0583-F0C8-447594C5473B}"/>
              </a:ext>
            </a:extLst>
          </p:cNvPr>
          <p:cNvSpPr/>
          <p:nvPr/>
        </p:nvSpPr>
        <p:spPr>
          <a:xfrm>
            <a:off x="253999" y="4495270"/>
            <a:ext cx="4247342" cy="229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red lips and black background&#10;&#10;AI-generated content may be incorrect.">
            <a:extLst>
              <a:ext uri="{FF2B5EF4-FFF2-40B4-BE49-F238E27FC236}">
                <a16:creationId xmlns:a16="http://schemas.microsoft.com/office/drawing/2014/main" id="{8A672475-BA0F-7079-AF4B-22C6631CF4A1}"/>
              </a:ext>
            </a:extLst>
          </p:cNvPr>
          <p:cNvPicPr>
            <a:picLocks noChangeAspect="1"/>
          </p:cNvPicPr>
          <p:nvPr/>
        </p:nvPicPr>
        <p:blipFill>
          <a:blip r:embed="rId2"/>
          <a:srcRect l="6866" t="9091" r="21602" b="-1"/>
          <a:stretch/>
        </p:blipFill>
        <p:spPr>
          <a:xfrm>
            <a:off x="0" y="0"/>
            <a:ext cx="7436661" cy="6857990"/>
          </a:xfrm>
          <a:prstGeom prst="rect">
            <a:avLst/>
          </a:prstGeom>
        </p:spPr>
      </p:pic>
      <p:sp>
        <p:nvSpPr>
          <p:cNvPr id="5" name="Title 1">
            <a:extLst>
              <a:ext uri="{FF2B5EF4-FFF2-40B4-BE49-F238E27FC236}">
                <a16:creationId xmlns:a16="http://schemas.microsoft.com/office/drawing/2014/main" id="{1A1A2C27-6AE3-A13B-AD82-45F910FA632C}"/>
              </a:ext>
            </a:extLst>
          </p:cNvPr>
          <p:cNvSpPr txBox="1">
            <a:spLocks/>
          </p:cNvSpPr>
          <p:nvPr/>
        </p:nvSpPr>
        <p:spPr>
          <a:xfrm>
            <a:off x="7660641" y="625683"/>
            <a:ext cx="4277359" cy="56066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11500" dirty="0">
                <a:latin typeface="Avalon Regular" panose="02000603050000020004" pitchFamily="2" charset="77"/>
              </a:rPr>
              <a:t>A </a:t>
            </a:r>
            <a:r>
              <a:rPr lang="en-US" sz="11500" dirty="0">
                <a:solidFill>
                  <a:srgbClr val="BF0121"/>
                </a:solidFill>
                <a:latin typeface="Avalon Regular" panose="02000603050000020004" pitchFamily="2" charset="77"/>
              </a:rPr>
              <a:t>Woman’s</a:t>
            </a:r>
            <a:r>
              <a:rPr lang="en-US" sz="11500" dirty="0">
                <a:latin typeface="Avalon Regular" panose="02000603050000020004" pitchFamily="2" charset="77"/>
              </a:rPr>
              <a:t> Perspective</a:t>
            </a:r>
            <a:endParaRPr lang="en-US" sz="13800" dirty="0">
              <a:latin typeface="Avalon Regular" panose="02000603050000020004" pitchFamily="2" charset="77"/>
            </a:endParaRPr>
          </a:p>
        </p:txBody>
      </p:sp>
    </p:spTree>
    <p:extLst>
      <p:ext uri="{BB962C8B-B14F-4D97-AF65-F5344CB8AC3E}">
        <p14:creationId xmlns:p14="http://schemas.microsoft.com/office/powerpoint/2010/main" val="190119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BED6D-70B9-9B00-69C9-CCCCC141581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B85B46D-3497-4F80-F202-ED41CA6D5AEC}"/>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C34F45F-2201-9121-3457-3E31CDD410FB}"/>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0D0229A9-C49A-B3A4-6F70-A9F27B61208D}"/>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You Are Called</a:t>
            </a:r>
            <a:br>
              <a:rPr lang="en-US" sz="6000" b="1" dirty="0">
                <a:solidFill>
                  <a:schemeClr val="bg1"/>
                </a:solidFill>
                <a:latin typeface="Avenir Black" panose="02000503020000020003" pitchFamily="2" charset="0"/>
              </a:rPr>
            </a:br>
            <a:endParaRPr lang="en-US" sz="4000" b="1" i="1" u="none" strike="noStrike" dirty="0">
              <a:solidFill>
                <a:schemeClr val="bg1"/>
              </a:solidFill>
              <a:effectLst/>
              <a:latin typeface="Avenir Book" panose="02000503020000020003" pitchFamily="2" charset="0"/>
            </a:endParaRPr>
          </a:p>
        </p:txBody>
      </p:sp>
      <p:pic>
        <p:nvPicPr>
          <p:cNvPr id="5" name="Picture 4">
            <a:extLst>
              <a:ext uri="{FF2B5EF4-FFF2-40B4-BE49-F238E27FC236}">
                <a16:creationId xmlns:a16="http://schemas.microsoft.com/office/drawing/2014/main" id="{7A73D721-F9B4-CF6D-3E17-6B8220C6E88E}"/>
              </a:ext>
            </a:extLst>
          </p:cNvPr>
          <p:cNvPicPr>
            <a:picLocks noChangeAspect="1"/>
          </p:cNvPicPr>
          <p:nvPr/>
        </p:nvPicPr>
        <p:blipFill>
          <a:blip r:embed="rId3"/>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2B630759-E22E-985C-E636-1AC3C4AC31BA}"/>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
        <p:nvSpPr>
          <p:cNvPr id="4" name="Title 1">
            <a:extLst>
              <a:ext uri="{FF2B5EF4-FFF2-40B4-BE49-F238E27FC236}">
                <a16:creationId xmlns:a16="http://schemas.microsoft.com/office/drawing/2014/main" id="{1FBE0E5B-17D2-93C6-8BC4-AFD2E6068E5B}"/>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10" name="Picture 9" descr="A black background with a black square&#10;&#10;AI-generated content may be incorrect.">
            <a:extLst>
              <a:ext uri="{FF2B5EF4-FFF2-40B4-BE49-F238E27FC236}">
                <a16:creationId xmlns:a16="http://schemas.microsoft.com/office/drawing/2014/main" id="{DF7F7958-D6BD-7717-4C6C-4321B37B3E77}"/>
              </a:ext>
            </a:extLst>
          </p:cNvPr>
          <p:cNvPicPr>
            <a:picLocks noChangeAspect="1"/>
          </p:cNvPicPr>
          <p:nvPr/>
        </p:nvPicPr>
        <p:blipFill>
          <a:blip r:embed="rId4"/>
          <a:stretch>
            <a:fillRect/>
          </a:stretch>
        </p:blipFill>
        <p:spPr>
          <a:xfrm>
            <a:off x="307675" y="4819725"/>
            <a:ext cx="2318181" cy="2261956"/>
          </a:xfrm>
          <a:prstGeom prst="rect">
            <a:avLst/>
          </a:prstGeom>
        </p:spPr>
      </p:pic>
    </p:spTree>
    <p:extLst>
      <p:ext uri="{BB962C8B-B14F-4D97-AF65-F5344CB8AC3E}">
        <p14:creationId xmlns:p14="http://schemas.microsoft.com/office/powerpoint/2010/main" val="3077876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2BEA8-E1F9-6E5F-6D9B-185B0CD4B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CCAAD-9E20-33AD-471F-36A481B26F60}"/>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Psalm 139:15</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58565511-F274-098C-9298-76B51B281485}"/>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2238" marR="0">
              <a:lnSpc>
                <a:spcPct val="115000"/>
              </a:lnSpc>
              <a:spcAft>
                <a:spcPts val="800"/>
              </a:spcAft>
            </a:pPr>
            <a:r>
              <a:rPr lang="en-US" sz="4800" b="1" i="1" baseline="30000" dirty="0">
                <a:effectLst/>
                <a:latin typeface="Times New Roman" panose="02020603050405020304" pitchFamily="18" charset="0"/>
                <a:ea typeface="Aptos" panose="020B0004020202020204" pitchFamily="34" charset="0"/>
              </a:rPr>
              <a:t> </a:t>
            </a:r>
            <a:r>
              <a:rPr lang="en-US" sz="4800" i="1" dirty="0">
                <a:effectLst/>
                <a:latin typeface="Times New Roman" panose="02020603050405020304" pitchFamily="18" charset="0"/>
                <a:ea typeface="Aptos" panose="020B0004020202020204" pitchFamily="34" charset="0"/>
              </a:rPr>
              <a:t>My frame was not hidden from you when I was made in the secret place, when I was woven together in the depths of the earth.</a:t>
            </a:r>
            <a:endParaRPr lang="en-US" sz="4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2FDF06E-1F13-EE10-12E3-2C3839D00550}"/>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7FDB8FB-E74F-C3F5-C5C4-5A0A18A327E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C12177AF-642F-BD11-F164-74755E32627E}"/>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70086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FC155-2B91-8E1C-959B-6BFA7E35D1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AAEB41-29B9-C70A-FA06-BDB7518F6774}"/>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Psalm 139:16</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03FBE483-DE9A-05A6-B4C0-90DF347B4752}"/>
              </a:ext>
            </a:extLst>
          </p:cNvPr>
          <p:cNvSpPr txBox="1">
            <a:spLocks/>
          </p:cNvSpPr>
          <p:nvPr/>
        </p:nvSpPr>
        <p:spPr>
          <a:xfrm>
            <a:off x="307676" y="349991"/>
            <a:ext cx="11560863"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6213" marR="0">
              <a:lnSpc>
                <a:spcPct val="115000"/>
              </a:lnSpc>
              <a:spcAft>
                <a:spcPts val="800"/>
              </a:spcAft>
            </a:pPr>
            <a:r>
              <a:rPr lang="en-US" sz="4800" i="1" dirty="0">
                <a:effectLst/>
                <a:latin typeface="Times New Roman" panose="02020603050405020304" pitchFamily="18" charset="0"/>
                <a:ea typeface="Aptos" panose="020B0004020202020204" pitchFamily="34" charset="0"/>
              </a:rPr>
              <a:t>Your eyes saw my unformed body; all the days ordained for me were written in your book before one of them came to be.</a:t>
            </a:r>
            <a:endParaRPr lang="en-US" sz="4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4FE03E0-302B-16DD-CD72-88314AC13548}"/>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B392C17B-8D97-4B58-F0A2-9E4BAED873A0}"/>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C4AA07BF-7322-F541-EE06-32B451945489}"/>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9385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2B730-D097-B6F6-36D3-1D60A3593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EDFCA-CB8B-4BD2-3452-9CA3B86596D8}"/>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Isaiah 43:1</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1A7F937B-BD4D-D15B-BAA6-6F2975EC6DC6}"/>
              </a:ext>
            </a:extLst>
          </p:cNvPr>
          <p:cNvSpPr txBox="1">
            <a:spLocks/>
          </p:cNvSpPr>
          <p:nvPr/>
        </p:nvSpPr>
        <p:spPr>
          <a:xfrm>
            <a:off x="307676" y="374073"/>
            <a:ext cx="11560863" cy="46384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But now, this is what the Lord says — he who created you, Jacob, he  who formed you, Israel: “Do not fear, for I have redeemed you; I have summoned you by name; you are mine.</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034E870-8CE9-9D64-BA5E-B3C00B97A75B}"/>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43E3282F-1429-5376-D8E6-4AFCA08DD768}"/>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F75B1259-321B-E69F-4F0D-08D84D65D006}"/>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38808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0FAB0-76F6-B4F2-D613-9684E5502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26AB5E-2372-74D5-BB3A-7D5EEDABE6F9}"/>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Ephesians 2:10</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02EF2121-D59F-A039-43FA-1FDFDD3D9DDE}"/>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263"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For we are God’s handiwork, created in Christ Jesus to do good works, which God prepared in advance for us to do</a:t>
            </a:r>
            <a:r>
              <a:rPr lang="en-US" sz="4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7CCBE60-DE94-679E-339D-D5F0583ED45F}"/>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8996FD06-F2CF-7F64-E169-8398350865BE}"/>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E3B58BE4-18C8-DB78-5C61-8F6066366DA3}"/>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69675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E83F0-8F9C-24AF-AC83-7A74AF254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9E8B6-A82A-EAD6-5890-3351FB02F3A3}"/>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2 Timothy 1:6</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B8372698-6F68-0AD7-EEFB-CB7E6EEEF554}"/>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263"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For this reason I remind you to fan into flame (Stir up) the gift of God, which is in you through the laying on of my hands</a:t>
            </a:r>
            <a:r>
              <a:rPr lang="en-US" sz="4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63AE079-1DE1-894A-FABA-F2475F8307B4}"/>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C3B1ED5F-2EBE-A043-6E92-13D269B072FE}"/>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757DDA8A-F3E1-0DD0-ECA4-A34E58D265C2}"/>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26773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51637-D706-1BA9-F587-9D9F386AC7E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14A808-6081-8A65-5C59-3A4737FDEFD8}"/>
              </a:ext>
            </a:extLst>
          </p:cNvPr>
          <p:cNvSpPr/>
          <p:nvPr/>
        </p:nvSpPr>
        <p:spPr>
          <a:xfrm>
            <a:off x="254000" y="406400"/>
            <a:ext cx="1286933" cy="5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66A37B7-C90E-30E1-1F35-2AE9122F3865}"/>
              </a:ext>
            </a:extLst>
          </p:cNvPr>
          <p:cNvSpPr/>
          <p:nvPr/>
        </p:nvSpPr>
        <p:spPr>
          <a:xfrm>
            <a:off x="253999" y="4495270"/>
            <a:ext cx="4247342" cy="229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red lips and black background&#10;&#10;AI-generated content may be incorrect.">
            <a:extLst>
              <a:ext uri="{FF2B5EF4-FFF2-40B4-BE49-F238E27FC236}">
                <a16:creationId xmlns:a16="http://schemas.microsoft.com/office/drawing/2014/main" id="{0636B337-43EC-3C6F-A12D-40699B55FF14}"/>
              </a:ext>
            </a:extLst>
          </p:cNvPr>
          <p:cNvPicPr>
            <a:picLocks noChangeAspect="1"/>
          </p:cNvPicPr>
          <p:nvPr/>
        </p:nvPicPr>
        <p:blipFill>
          <a:blip r:embed="rId2"/>
          <a:srcRect l="6866" t="9091" r="21602" b="-1"/>
          <a:stretch/>
        </p:blipFill>
        <p:spPr>
          <a:xfrm>
            <a:off x="0" y="0"/>
            <a:ext cx="7436661" cy="6857990"/>
          </a:xfrm>
          <a:prstGeom prst="rect">
            <a:avLst/>
          </a:prstGeom>
        </p:spPr>
      </p:pic>
      <p:sp>
        <p:nvSpPr>
          <p:cNvPr id="5" name="Title 1">
            <a:extLst>
              <a:ext uri="{FF2B5EF4-FFF2-40B4-BE49-F238E27FC236}">
                <a16:creationId xmlns:a16="http://schemas.microsoft.com/office/drawing/2014/main" id="{8A82BDA5-176B-2C5D-77E3-314FA1E9852F}"/>
              </a:ext>
            </a:extLst>
          </p:cNvPr>
          <p:cNvSpPr txBox="1">
            <a:spLocks/>
          </p:cNvSpPr>
          <p:nvPr/>
        </p:nvSpPr>
        <p:spPr>
          <a:xfrm>
            <a:off x="7660641" y="625683"/>
            <a:ext cx="4277359" cy="56066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11500" dirty="0">
                <a:latin typeface="Avalon Regular" panose="02000603050000020004" pitchFamily="2" charset="77"/>
              </a:rPr>
              <a:t>A </a:t>
            </a:r>
            <a:r>
              <a:rPr lang="en-US" sz="11500" dirty="0">
                <a:solidFill>
                  <a:srgbClr val="BF0121"/>
                </a:solidFill>
                <a:latin typeface="Avalon Regular" panose="02000603050000020004" pitchFamily="2" charset="77"/>
              </a:rPr>
              <a:t>Woman’s</a:t>
            </a:r>
            <a:r>
              <a:rPr lang="en-US" sz="11500" dirty="0">
                <a:latin typeface="Avalon Regular" panose="02000603050000020004" pitchFamily="2" charset="77"/>
              </a:rPr>
              <a:t> Perspective</a:t>
            </a:r>
            <a:endParaRPr lang="en-US" sz="13800" dirty="0">
              <a:latin typeface="Avalon Regular" panose="02000603050000020004" pitchFamily="2" charset="77"/>
            </a:endParaRPr>
          </a:p>
        </p:txBody>
      </p:sp>
    </p:spTree>
    <p:extLst>
      <p:ext uri="{BB962C8B-B14F-4D97-AF65-F5344CB8AC3E}">
        <p14:creationId xmlns:p14="http://schemas.microsoft.com/office/powerpoint/2010/main" val="20136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CB833-61C9-3BE7-F8D1-B872126C18F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16E00A4-A52F-F532-2C7A-C36F76C4AF43}"/>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AB4FCE-0830-E631-6883-33D657AE925C}"/>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2E5CABF4-4203-24E2-4D2F-1A92FF3C8A7A}"/>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Submit And Uplift</a:t>
            </a:r>
            <a:endParaRPr lang="en-US" sz="4000" b="1" i="1" u="none" strike="noStrike" dirty="0">
              <a:solidFill>
                <a:schemeClr val="bg1"/>
              </a:solidFill>
              <a:effectLst/>
              <a:latin typeface="Avenir Book" panose="02000503020000020003" pitchFamily="2" charset="0"/>
            </a:endParaRPr>
          </a:p>
        </p:txBody>
      </p:sp>
      <p:pic>
        <p:nvPicPr>
          <p:cNvPr id="5" name="Picture 4">
            <a:extLst>
              <a:ext uri="{FF2B5EF4-FFF2-40B4-BE49-F238E27FC236}">
                <a16:creationId xmlns:a16="http://schemas.microsoft.com/office/drawing/2014/main" id="{58CDB051-2F0C-C368-AFA4-FC12A165A3EB}"/>
              </a:ext>
            </a:extLst>
          </p:cNvPr>
          <p:cNvPicPr>
            <a:picLocks noChangeAspect="1"/>
          </p:cNvPicPr>
          <p:nvPr/>
        </p:nvPicPr>
        <p:blipFill>
          <a:blip r:embed="rId3"/>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64323C68-ED80-AAD1-45E7-A2A00ECE1CF4}"/>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
        <p:nvSpPr>
          <p:cNvPr id="4" name="Title 1">
            <a:extLst>
              <a:ext uri="{FF2B5EF4-FFF2-40B4-BE49-F238E27FC236}">
                <a16:creationId xmlns:a16="http://schemas.microsoft.com/office/drawing/2014/main" id="{86A66559-F84F-267B-F25F-7DC4807DD9D0}"/>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10" name="Picture 9" descr="A black background with a black square&#10;&#10;AI-generated content may be incorrect.">
            <a:extLst>
              <a:ext uri="{FF2B5EF4-FFF2-40B4-BE49-F238E27FC236}">
                <a16:creationId xmlns:a16="http://schemas.microsoft.com/office/drawing/2014/main" id="{E75AA658-7170-8913-A4AD-81AF38348232}"/>
              </a:ext>
            </a:extLst>
          </p:cNvPr>
          <p:cNvPicPr>
            <a:picLocks noChangeAspect="1"/>
          </p:cNvPicPr>
          <p:nvPr/>
        </p:nvPicPr>
        <p:blipFill>
          <a:blip r:embed="rId4"/>
          <a:stretch>
            <a:fillRect/>
          </a:stretch>
        </p:blipFill>
        <p:spPr>
          <a:xfrm>
            <a:off x="307675" y="4819725"/>
            <a:ext cx="2318181" cy="2261956"/>
          </a:xfrm>
          <a:prstGeom prst="rect">
            <a:avLst/>
          </a:prstGeom>
        </p:spPr>
      </p:pic>
    </p:spTree>
    <p:extLst>
      <p:ext uri="{BB962C8B-B14F-4D97-AF65-F5344CB8AC3E}">
        <p14:creationId xmlns:p14="http://schemas.microsoft.com/office/powerpoint/2010/main" val="4042638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2F332-495E-97C1-76E9-3ABB68975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6B678-06BF-0AAF-987D-F46AE9F1879D}"/>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Ephesians 5:1-2</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755B1F59-CA11-296E-5F40-6B03B266AA24}"/>
              </a:ext>
            </a:extLst>
          </p:cNvPr>
          <p:cNvSpPr txBox="1">
            <a:spLocks/>
          </p:cNvSpPr>
          <p:nvPr/>
        </p:nvSpPr>
        <p:spPr>
          <a:xfrm>
            <a:off x="434163" y="43312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31775"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Follow God’s example, therefore, as dearly loved children </a:t>
            </a:r>
            <a:r>
              <a:rPr lang="en-US" sz="4800" b="1" i="1" kern="100" baseline="30000" dirty="0">
                <a:effectLst/>
                <a:latin typeface="Times New Roman" panose="02020603050405020304" pitchFamily="18" charset="0"/>
                <a:ea typeface="Aptos" panose="020B0004020202020204" pitchFamily="34" charset="0"/>
                <a:cs typeface="Times New Roman" panose="02020603050405020304" pitchFamily="18" charset="0"/>
              </a:rPr>
              <a:t>2 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and walk in the way of love, just as Christ loved us and gave himself up for us as a fragrant offering and sacrifice to God.</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BBB57A3-B65A-E1BC-2AC0-9596EAFAB884}"/>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89E70933-8749-B2BD-1028-B9F2864913A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091CC392-AF5D-E23C-B06B-BFAA2DF8E6E7}"/>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28316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AD64-2698-7785-8570-5FB6D3DBF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0CBBF-3DC4-69C3-D80D-DB06ADA8A118}"/>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Ephesians 5:21</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39BE4D48-AE67-381E-F228-1F0C516EF11A}"/>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31775"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Submit to one another out of reverence for Christ.</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56F51E4-05EA-6B2D-15DF-11B1D4D5F8BA}"/>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8F166AC8-4890-F8F2-2895-15989B461DC2}"/>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5D91E53D-938B-E3B2-FF29-FBBD10EAE75B}"/>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52703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07FE3-EDBB-99AF-560C-C7D9297F7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53224-0268-8856-0796-DDC9DA4FC525}"/>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John 13:34</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E2A3F4BC-29CF-9218-31A0-E8489E4EE106}"/>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31775"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 new command I give you: Love one another. As I have loved you, so you must love one another.</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86BC4C5-7FA4-82C1-CF7D-2D943D9856C0}"/>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5716A80-918F-56E8-C9C0-6DE18D4B8533}"/>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85FAA0E9-221C-53F7-FE31-3821CDBC11CF}"/>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59415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DB329-6811-5E4F-8F38-E342C13AA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50409-A5B8-BC51-4848-E750DD5DCB0B}"/>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1 Thessalonians 5:11</a:t>
            </a:r>
            <a:r>
              <a:rPr lang="en-US" sz="4000" dirty="0">
                <a:effectLst/>
              </a:rPr>
              <a:t> </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60E8AEAF-04C8-CCCD-5D33-34CBBB9EB9C7}"/>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31775" marR="0">
              <a:lnSpc>
                <a:spcPct val="115000"/>
              </a:lnSpc>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Therefore, encourage one another and build each other up, just as in fact you are doing. </a:t>
            </a:r>
            <a:endParaRPr lang="en-US" sz="4800" i="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314ECBD-BFC2-1D61-C08D-A95A3A42385E}"/>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0F2D637-75A9-5313-E61D-9876FACD32A8}"/>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2FA22529-15FD-8DA5-CF6D-6C0F02BAB678}"/>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85106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6E16B-FAA5-97EA-DB07-C30DA6064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8E3470-1FC2-BB55-122F-6C82946694AE}"/>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Hebrews 10:24</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84B90212-51A2-F128-3A43-0DD46CF0A194}"/>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31775" marR="0">
              <a:lnSpc>
                <a:spcPct val="115000"/>
              </a:lnSpc>
              <a:spcAft>
                <a:spcPts val="800"/>
              </a:spcAft>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And let us consider how we may spur one another on toward love and good deeds,</a:t>
            </a:r>
            <a:endParaRPr lang="en-US" sz="4800" i="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25F4DA6-54C3-B5EF-D23C-295173655AA6}"/>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BEDE4FFE-FB3F-6E7D-AACE-7EB287C6E219}"/>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D0D5CB49-9F70-7BBD-0109-6258795303DD}"/>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46657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DA70C-8471-E5E6-1168-7C26D5E4B3B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114A1CA-F403-EC59-6AE1-0C64DC1333B0}"/>
              </a:ext>
            </a:extLst>
          </p:cNvPr>
          <p:cNvSpPr/>
          <p:nvPr/>
        </p:nvSpPr>
        <p:spPr>
          <a:xfrm>
            <a:off x="254000" y="406400"/>
            <a:ext cx="1286933" cy="5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9D18E03-C2C1-A75F-31A5-5DACFC6FE244}"/>
              </a:ext>
            </a:extLst>
          </p:cNvPr>
          <p:cNvSpPr/>
          <p:nvPr/>
        </p:nvSpPr>
        <p:spPr>
          <a:xfrm>
            <a:off x="253999" y="4495270"/>
            <a:ext cx="4247342" cy="229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red lips and black background&#10;&#10;AI-generated content may be incorrect.">
            <a:extLst>
              <a:ext uri="{FF2B5EF4-FFF2-40B4-BE49-F238E27FC236}">
                <a16:creationId xmlns:a16="http://schemas.microsoft.com/office/drawing/2014/main" id="{2EB57943-5CA3-BBF0-DAB0-19591E5935EA}"/>
              </a:ext>
            </a:extLst>
          </p:cNvPr>
          <p:cNvPicPr>
            <a:picLocks noChangeAspect="1"/>
          </p:cNvPicPr>
          <p:nvPr/>
        </p:nvPicPr>
        <p:blipFill>
          <a:blip r:embed="rId2"/>
          <a:srcRect l="6866" t="9091" r="21602" b="-1"/>
          <a:stretch/>
        </p:blipFill>
        <p:spPr>
          <a:xfrm>
            <a:off x="0" y="0"/>
            <a:ext cx="7436661" cy="6857990"/>
          </a:xfrm>
          <a:prstGeom prst="rect">
            <a:avLst/>
          </a:prstGeom>
        </p:spPr>
      </p:pic>
      <p:sp>
        <p:nvSpPr>
          <p:cNvPr id="5" name="Title 1">
            <a:extLst>
              <a:ext uri="{FF2B5EF4-FFF2-40B4-BE49-F238E27FC236}">
                <a16:creationId xmlns:a16="http://schemas.microsoft.com/office/drawing/2014/main" id="{4518A2CA-1985-6BC1-FBF7-DDB0A1BA6CF3}"/>
              </a:ext>
            </a:extLst>
          </p:cNvPr>
          <p:cNvSpPr txBox="1">
            <a:spLocks/>
          </p:cNvSpPr>
          <p:nvPr/>
        </p:nvSpPr>
        <p:spPr>
          <a:xfrm>
            <a:off x="7660641" y="625683"/>
            <a:ext cx="4277359" cy="56066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11500" dirty="0">
                <a:latin typeface="Avalon Regular" panose="02000603050000020004" pitchFamily="2" charset="77"/>
              </a:rPr>
              <a:t>A </a:t>
            </a:r>
            <a:r>
              <a:rPr lang="en-US" sz="11500" dirty="0">
                <a:solidFill>
                  <a:srgbClr val="BF0121"/>
                </a:solidFill>
                <a:latin typeface="Avalon Regular" panose="02000603050000020004" pitchFamily="2" charset="77"/>
              </a:rPr>
              <a:t>Woman’s</a:t>
            </a:r>
            <a:r>
              <a:rPr lang="en-US" sz="11500" dirty="0">
                <a:latin typeface="Avalon Regular" panose="02000603050000020004" pitchFamily="2" charset="77"/>
              </a:rPr>
              <a:t> Perspective</a:t>
            </a:r>
            <a:endParaRPr lang="en-US" sz="13800" dirty="0">
              <a:latin typeface="Avalon Regular" panose="02000603050000020004" pitchFamily="2" charset="77"/>
            </a:endParaRPr>
          </a:p>
        </p:txBody>
      </p:sp>
    </p:spTree>
    <p:extLst>
      <p:ext uri="{BB962C8B-B14F-4D97-AF65-F5344CB8AC3E}">
        <p14:creationId xmlns:p14="http://schemas.microsoft.com/office/powerpoint/2010/main" val="3723958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95C4C-626C-0A56-5A80-570F7DE855E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89D66E4-AA1E-3979-A539-33F7DF690D36}"/>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AB25075-9785-7A45-C11C-608CE264FA7D}"/>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7E5FE321-BD4F-0DFE-A69A-C561E63F9036}"/>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Pray </a:t>
            </a:r>
            <a:br>
              <a:rPr lang="en-US" sz="6000" b="1" dirty="0">
                <a:solidFill>
                  <a:schemeClr val="bg1"/>
                </a:solidFill>
                <a:latin typeface="Avenir Black" panose="02000503020000020003" pitchFamily="2" charset="0"/>
              </a:rPr>
            </a:br>
            <a:endParaRPr lang="en-US" sz="4000" b="1" i="1" u="none" strike="noStrike" dirty="0">
              <a:solidFill>
                <a:schemeClr val="bg1"/>
              </a:solidFill>
              <a:effectLst/>
              <a:latin typeface="Avenir Book" panose="02000503020000020003" pitchFamily="2" charset="0"/>
            </a:endParaRPr>
          </a:p>
        </p:txBody>
      </p:sp>
      <p:pic>
        <p:nvPicPr>
          <p:cNvPr id="5" name="Picture 4">
            <a:extLst>
              <a:ext uri="{FF2B5EF4-FFF2-40B4-BE49-F238E27FC236}">
                <a16:creationId xmlns:a16="http://schemas.microsoft.com/office/drawing/2014/main" id="{1EC9424E-0532-68E9-A3EE-411D861B6DEE}"/>
              </a:ext>
            </a:extLst>
          </p:cNvPr>
          <p:cNvPicPr>
            <a:picLocks noChangeAspect="1"/>
          </p:cNvPicPr>
          <p:nvPr/>
        </p:nvPicPr>
        <p:blipFill>
          <a:blip r:embed="rId3"/>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F3F90B68-3413-256E-330B-E7802EA22369}"/>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
        <p:nvSpPr>
          <p:cNvPr id="4" name="Title 1">
            <a:extLst>
              <a:ext uri="{FF2B5EF4-FFF2-40B4-BE49-F238E27FC236}">
                <a16:creationId xmlns:a16="http://schemas.microsoft.com/office/drawing/2014/main" id="{FAC4173E-E60B-471A-ED89-9CB40C910390}"/>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10" name="Picture 9" descr="A black background with a black square&#10;&#10;AI-generated content may be incorrect.">
            <a:extLst>
              <a:ext uri="{FF2B5EF4-FFF2-40B4-BE49-F238E27FC236}">
                <a16:creationId xmlns:a16="http://schemas.microsoft.com/office/drawing/2014/main" id="{7222F900-7EC2-517E-FB63-382BF9385991}"/>
              </a:ext>
            </a:extLst>
          </p:cNvPr>
          <p:cNvPicPr>
            <a:picLocks noChangeAspect="1"/>
          </p:cNvPicPr>
          <p:nvPr/>
        </p:nvPicPr>
        <p:blipFill>
          <a:blip r:embed="rId4"/>
          <a:stretch>
            <a:fillRect/>
          </a:stretch>
        </p:blipFill>
        <p:spPr>
          <a:xfrm>
            <a:off x="307675" y="4819725"/>
            <a:ext cx="2318181" cy="2261956"/>
          </a:xfrm>
          <a:prstGeom prst="rect">
            <a:avLst/>
          </a:prstGeom>
        </p:spPr>
      </p:pic>
    </p:spTree>
    <p:extLst>
      <p:ext uri="{BB962C8B-B14F-4D97-AF65-F5344CB8AC3E}">
        <p14:creationId xmlns:p14="http://schemas.microsoft.com/office/powerpoint/2010/main" val="691100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BD1B-4010-1966-3880-36DC6A9A1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B0CF9-CFFC-9A7A-28EE-C292A8FE8965}"/>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5:16-18 (MSG)</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F34D5C5B-F4D3-82C2-2275-291AA49BF064}"/>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Make this your common practice: Confess your sins to each other and pray for each other so that you can live together whole and healed.</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4435C1C-55E0-04E6-E439-D10C6B80FE2C}"/>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303A461F-FF77-B472-BBB2-7229509CE014}"/>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BD3AD3FE-06FB-4651-7E16-1BF810739750}"/>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06725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A31E5-B531-F497-54E7-224245892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9926CD-000C-87FE-93D8-318ED2B1B919}"/>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5:16-18 (MSG)</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2DBB746B-4355-6851-FF10-9431E25CF988}"/>
              </a:ext>
            </a:extLst>
          </p:cNvPr>
          <p:cNvSpPr txBox="1">
            <a:spLocks/>
          </p:cNvSpPr>
          <p:nvPr/>
        </p:nvSpPr>
        <p:spPr>
          <a:xfrm>
            <a:off x="434162" y="349991"/>
            <a:ext cx="11434377"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The prayer of a person living right with God is something powerful to be reckoned with. Elijah, for instance, human just like us, prayed hard that it wouldn’t rain, and it didn’t -not</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drop</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for</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three</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and</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half years. </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EB1C7A7-1BF2-6389-2B69-CCC2420CF494}"/>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206D625-9D1C-E6B3-ABF8-4EDF6E89EA4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D3B97AF7-B82D-A32E-2CBB-BA5B5E70B007}"/>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04882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EF796-A499-A60F-6F94-F12441D57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E50C41-A9F3-ABEC-C81D-047370A48EFD}"/>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5:16-18 (MSG)</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150A7524-6275-3574-5FC6-243E988CD17E}"/>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lnSpc>
                <a:spcPct val="115000"/>
              </a:lnSpc>
              <a:spcAft>
                <a:spcPts val="800"/>
              </a:spcAft>
            </a:pP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Then he prayed that it would rain, and it did. The showers came and everything started growing again. </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1384254-ECC5-D192-B300-3069B49F08DC}"/>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55BB3708-1693-B107-0332-AFD36653D4DB}"/>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05F28BB7-0E03-B28F-F414-A96AA24ADDA3}"/>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320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9D44-4CC3-0B84-C077-BC965B5E2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F50CE-6105-2F13-B521-726F1C49744D}"/>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1 Peter 3:10-12</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41467351-3DC2-80FF-C9C4-24FEFBDD09EE}"/>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b="1" i="1" baseline="30000" dirty="0">
                <a:solidFill>
                  <a:srgbClr val="000000"/>
                </a:solidFill>
                <a:effectLst/>
                <a:latin typeface="Times New Roman" panose="02020603050405020304" pitchFamily="18" charset="0"/>
                <a:ea typeface="Times New Roman" panose="02020603050405020304" pitchFamily="18" charset="0"/>
              </a:rPr>
              <a:t>10</a:t>
            </a:r>
            <a:r>
              <a:rPr lang="en-US" sz="4800" i="1" dirty="0">
                <a:solidFill>
                  <a:srgbClr val="000000"/>
                </a:solidFill>
                <a:effectLst/>
                <a:latin typeface="Times New Roman" panose="02020603050405020304" pitchFamily="18" charset="0"/>
                <a:ea typeface="Times New Roman" panose="02020603050405020304" pitchFamily="18" charset="0"/>
              </a:rPr>
              <a:t> For, “Whoever would love life, and see good days must keep their tongue from evil and their lips from deceitful speech. </a:t>
            </a:r>
            <a:r>
              <a:rPr lang="en-US" sz="4800" b="1" i="1" baseline="30000" dirty="0">
                <a:solidFill>
                  <a:srgbClr val="000000"/>
                </a:solidFill>
                <a:effectLst/>
                <a:latin typeface="Times New Roman" panose="02020603050405020304" pitchFamily="18" charset="0"/>
                <a:ea typeface="Times New Roman" panose="02020603050405020304" pitchFamily="18" charset="0"/>
              </a:rPr>
              <a:t>11 </a:t>
            </a:r>
            <a:r>
              <a:rPr lang="en-US" sz="4800" i="1" dirty="0">
                <a:solidFill>
                  <a:srgbClr val="000000"/>
                </a:solidFill>
                <a:effectLst/>
                <a:latin typeface="Times New Roman" panose="02020603050405020304" pitchFamily="18" charset="0"/>
                <a:ea typeface="Times New Roman" panose="02020603050405020304" pitchFamily="18" charset="0"/>
              </a:rPr>
              <a:t>They must turn from evil and do good;</a:t>
            </a:r>
            <a:r>
              <a:rPr lang="en-US" sz="4800" dirty="0">
                <a:latin typeface="Times New Roman" panose="02020603050405020304" pitchFamily="18" charset="0"/>
                <a:ea typeface="Times New Roman" panose="02020603050405020304" pitchFamily="18" charset="0"/>
              </a:rPr>
              <a:t> </a:t>
            </a:r>
            <a:r>
              <a:rPr lang="en-US" sz="4800" i="1" dirty="0">
                <a:solidFill>
                  <a:srgbClr val="000000"/>
                </a:solidFill>
                <a:effectLst/>
                <a:latin typeface="Times New Roman" panose="02020603050405020304" pitchFamily="18" charset="0"/>
                <a:ea typeface="Times New Roman" panose="02020603050405020304" pitchFamily="18" charset="0"/>
              </a:rPr>
              <a:t>they must seek peace and pursue it. </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5867D7E-30E7-D519-3760-441FD6EBD6AC}"/>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9232B4E1-DED3-415E-FBEE-4F4CF1AEF3FE}"/>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192E2C64-F961-8579-33C0-9F839608848E}"/>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71512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1B0D5-C478-3EA4-EBD7-FE43B6620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7268DA-DE1B-8ABB-3619-F043D395B458}"/>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1 Peter 3:10-12</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C82B14CD-CC08-8434-9B8D-12E2E5922404}"/>
              </a:ext>
            </a:extLst>
          </p:cNvPr>
          <p:cNvSpPr txBox="1">
            <a:spLocks/>
          </p:cNvSpPr>
          <p:nvPr/>
        </p:nvSpPr>
        <p:spPr>
          <a:xfrm>
            <a:off x="434163" y="349991"/>
            <a:ext cx="11323674" cy="45250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b="1" i="1" baseline="30000" dirty="0">
                <a:solidFill>
                  <a:srgbClr val="000000"/>
                </a:solidFill>
                <a:effectLst/>
                <a:latin typeface="Times New Roman" panose="02020603050405020304" pitchFamily="18" charset="0"/>
                <a:ea typeface="Times New Roman" panose="02020603050405020304" pitchFamily="18" charset="0"/>
              </a:rPr>
              <a:t>12 </a:t>
            </a:r>
            <a:r>
              <a:rPr lang="en-US" sz="4800" i="1" dirty="0">
                <a:solidFill>
                  <a:srgbClr val="000000"/>
                </a:solidFill>
                <a:effectLst/>
                <a:latin typeface="Times New Roman" panose="02020603050405020304" pitchFamily="18" charset="0"/>
                <a:ea typeface="Times New Roman" panose="02020603050405020304" pitchFamily="18" charset="0"/>
              </a:rPr>
              <a:t>For the eyes of the Lord are on the righteous and his ears are attentive to their prayer, but the face of the Lord is against those who do evil</a:t>
            </a:r>
            <a:r>
              <a:rPr lang="en-US" sz="4800" i="1" kern="100"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DB8ABA5-C439-6EB6-D854-7A5A4BEFA5FD}"/>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928E9211-E48C-1544-1613-C29178367745}"/>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6B1B2D54-A2C5-608A-D80D-0C02976C92AC}"/>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81789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E13CC-FB62-F9C2-BDD6-829B3655F7B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ECFC52D-D3D3-A3B3-1D08-15A6D55511CF}"/>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809846A-AF7F-8C13-164A-7AC67E7978C0}"/>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6C5FA3F2-B9E2-1E6F-6317-607128B0ABE9}"/>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Show Affection And Date</a:t>
            </a:r>
            <a:br>
              <a:rPr lang="en-US" sz="6000" b="1" dirty="0">
                <a:solidFill>
                  <a:schemeClr val="bg1"/>
                </a:solidFill>
                <a:latin typeface="Avenir Black" panose="02000503020000020003" pitchFamily="2" charset="0"/>
              </a:rPr>
            </a:br>
            <a:endParaRPr lang="en-US" sz="4000" b="1" i="1" u="none" strike="noStrike" dirty="0">
              <a:solidFill>
                <a:schemeClr val="bg1"/>
              </a:solidFill>
              <a:effectLst/>
              <a:latin typeface="Avenir Book" panose="02000503020000020003" pitchFamily="2" charset="0"/>
            </a:endParaRPr>
          </a:p>
        </p:txBody>
      </p:sp>
      <p:pic>
        <p:nvPicPr>
          <p:cNvPr id="5" name="Picture 4">
            <a:extLst>
              <a:ext uri="{FF2B5EF4-FFF2-40B4-BE49-F238E27FC236}">
                <a16:creationId xmlns:a16="http://schemas.microsoft.com/office/drawing/2014/main" id="{9CEB3876-4394-E07B-9CB3-72F1D56D602D}"/>
              </a:ext>
            </a:extLst>
          </p:cNvPr>
          <p:cNvPicPr>
            <a:picLocks noChangeAspect="1"/>
          </p:cNvPicPr>
          <p:nvPr/>
        </p:nvPicPr>
        <p:blipFill>
          <a:blip r:embed="rId3"/>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55CD6CBD-D8CD-2D9D-7279-5893A9F230CD}"/>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
        <p:nvSpPr>
          <p:cNvPr id="4" name="Title 1">
            <a:extLst>
              <a:ext uri="{FF2B5EF4-FFF2-40B4-BE49-F238E27FC236}">
                <a16:creationId xmlns:a16="http://schemas.microsoft.com/office/drawing/2014/main" id="{34BBF2ED-EF04-254F-D0B3-2930C55F2868}"/>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10" name="Picture 9" descr="A black background with a black square&#10;&#10;AI-generated content may be incorrect.">
            <a:extLst>
              <a:ext uri="{FF2B5EF4-FFF2-40B4-BE49-F238E27FC236}">
                <a16:creationId xmlns:a16="http://schemas.microsoft.com/office/drawing/2014/main" id="{12E76F5B-AA3D-609E-3B08-1CA8D30D6D4B}"/>
              </a:ext>
            </a:extLst>
          </p:cNvPr>
          <p:cNvPicPr>
            <a:picLocks noChangeAspect="1"/>
          </p:cNvPicPr>
          <p:nvPr/>
        </p:nvPicPr>
        <p:blipFill>
          <a:blip r:embed="rId4"/>
          <a:stretch>
            <a:fillRect/>
          </a:stretch>
        </p:blipFill>
        <p:spPr>
          <a:xfrm>
            <a:off x="307675" y="4819725"/>
            <a:ext cx="2318181" cy="2261956"/>
          </a:xfrm>
          <a:prstGeom prst="rect">
            <a:avLst/>
          </a:prstGeom>
        </p:spPr>
      </p:pic>
    </p:spTree>
    <p:extLst>
      <p:ext uri="{BB962C8B-B14F-4D97-AF65-F5344CB8AC3E}">
        <p14:creationId xmlns:p14="http://schemas.microsoft.com/office/powerpoint/2010/main" val="3331082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E1974-D8BD-4846-650B-0492CCC9F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D0C84-5FEF-2013-550D-AB6E4DFE1856}"/>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1 Corinthians 7:5</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98BBB54D-4353-51A6-2C42-A7102C4BAD04}"/>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b="1" i="1" baseline="30000" dirty="0">
                <a:solidFill>
                  <a:srgbClr val="000000"/>
                </a:solidFill>
                <a:effectLst/>
                <a:latin typeface="Times New Roman" panose="02020603050405020304" pitchFamily="18" charset="0"/>
                <a:ea typeface="Times New Roman" panose="02020603050405020304" pitchFamily="18" charset="0"/>
              </a:rPr>
              <a:t>5 </a:t>
            </a:r>
            <a:r>
              <a:rPr lang="en-US" sz="4800" b="1" i="0" u="none" strike="noStrike" baseline="30000" dirty="0">
                <a:solidFill>
                  <a:srgbClr val="000000"/>
                </a:solidFill>
                <a:effectLst/>
                <a:latin typeface="Times New Roman" panose="02020603050405020304" pitchFamily="18" charset="0"/>
                <a:cs typeface="Times New Roman" panose="02020603050405020304" pitchFamily="18" charset="0"/>
              </a:rPr>
              <a:t> </a:t>
            </a:r>
            <a:r>
              <a:rPr lang="en-US" sz="4800" i="1" u="none" strike="noStrike" dirty="0">
                <a:solidFill>
                  <a:srgbClr val="000000"/>
                </a:solidFill>
                <a:effectLst/>
                <a:latin typeface="Times New Roman" panose="02020603050405020304" pitchFamily="18" charset="0"/>
                <a:cs typeface="Times New Roman" panose="02020603050405020304" pitchFamily="18" charset="0"/>
              </a:rPr>
              <a:t>Do not deprive each other except perhaps by mutual consent and for a time, so that you may devote yourselves to prayer. Then come together again so that Satan will not tempt you because of your lack of self-control.</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9FC1F9B-40BE-D053-48E1-78A6D6913772}"/>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19253736-47E2-B05A-ED23-310F4E30DFD6}"/>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25C5BD7D-C5A2-F273-5708-BD153099C408}"/>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77213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1721C-58F7-C0B6-9355-800FF5C89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CAB6D-B545-6C66-2B2D-20C0B475C365}"/>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Hebrews 13:4</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AA08208A-7A34-C991-EB3B-C30C93EF5476}"/>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b="1" i="1" baseline="30000" dirty="0">
                <a:solidFill>
                  <a:srgbClr val="000000"/>
                </a:solidFill>
                <a:effectLst/>
                <a:latin typeface="Times New Roman" panose="02020603050405020304" pitchFamily="18" charset="0"/>
                <a:ea typeface="Times New Roman" panose="02020603050405020304" pitchFamily="18" charset="0"/>
              </a:rPr>
              <a:t>4 </a:t>
            </a:r>
            <a:r>
              <a:rPr lang="en-US" sz="4800" i="1" dirty="0">
                <a:effectLst/>
                <a:latin typeface="Times New Roman" panose="02020603050405020304" pitchFamily="18" charset="0"/>
                <a:ea typeface="Aptos" panose="020B0004020202020204" pitchFamily="34" charset="0"/>
              </a:rPr>
              <a:t>Marriage should be honored by all, and the marriage bed kept pure</a:t>
            </a:r>
            <a:r>
              <a:rPr lang="en-US" sz="4800" i="1" u="none" strike="noStrike" dirty="0">
                <a:solidFill>
                  <a:srgbClr val="000000"/>
                </a:solidFill>
                <a:effectLst/>
                <a:latin typeface="Times New Roman" panose="02020603050405020304" pitchFamily="18" charset="0"/>
                <a:cs typeface="Times New Roman" panose="02020603050405020304" pitchFamily="18" charset="0"/>
              </a:rPr>
              <a:t>.</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AD5957E-058E-BBDD-2E68-628B2E5BA98D}"/>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CB929A9F-67EA-1256-54C5-3A12FDAF61D2}"/>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85013946-23B2-10E4-3C82-381C52196683}"/>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3119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60744-7D63-44B7-9D08-3C580D13EEE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D900DDE-A522-CE58-CF15-ECD4A55AB8E0}"/>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F84EB7B-FC54-2B01-59E1-50941A85F970}"/>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65456BB3-D865-2FAF-8E62-8022EF6C409C}"/>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Be Watchful</a:t>
            </a:r>
            <a:br>
              <a:rPr lang="en-US" sz="6000" b="1" dirty="0">
                <a:solidFill>
                  <a:schemeClr val="bg1"/>
                </a:solidFill>
                <a:latin typeface="Avenir Black" panose="02000503020000020003" pitchFamily="2" charset="0"/>
              </a:rPr>
            </a:br>
            <a:endParaRPr lang="en-US" sz="4000" b="1" i="1" u="none" strike="noStrike" dirty="0">
              <a:solidFill>
                <a:schemeClr val="bg1"/>
              </a:solidFill>
              <a:effectLst/>
              <a:latin typeface="Avenir Book" panose="02000503020000020003" pitchFamily="2" charset="0"/>
            </a:endParaRPr>
          </a:p>
        </p:txBody>
      </p:sp>
      <p:pic>
        <p:nvPicPr>
          <p:cNvPr id="5" name="Picture 4">
            <a:extLst>
              <a:ext uri="{FF2B5EF4-FFF2-40B4-BE49-F238E27FC236}">
                <a16:creationId xmlns:a16="http://schemas.microsoft.com/office/drawing/2014/main" id="{D71121E0-2B68-79AC-7785-429AC71AA676}"/>
              </a:ext>
            </a:extLst>
          </p:cNvPr>
          <p:cNvPicPr>
            <a:picLocks noChangeAspect="1"/>
          </p:cNvPicPr>
          <p:nvPr/>
        </p:nvPicPr>
        <p:blipFill>
          <a:blip r:embed="rId3"/>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B0DD2B87-B5E3-6C9C-0EBA-04583DEDD16C}"/>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
        <p:nvSpPr>
          <p:cNvPr id="4" name="Title 1">
            <a:extLst>
              <a:ext uri="{FF2B5EF4-FFF2-40B4-BE49-F238E27FC236}">
                <a16:creationId xmlns:a16="http://schemas.microsoft.com/office/drawing/2014/main" id="{1F17D12D-A7CE-7EEA-D61B-254D996A7B2D}"/>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10" name="Picture 9" descr="A black background with a black square&#10;&#10;AI-generated content may be incorrect.">
            <a:extLst>
              <a:ext uri="{FF2B5EF4-FFF2-40B4-BE49-F238E27FC236}">
                <a16:creationId xmlns:a16="http://schemas.microsoft.com/office/drawing/2014/main" id="{8B0C67C6-3CDF-BC42-C38B-F18695B00916}"/>
              </a:ext>
            </a:extLst>
          </p:cNvPr>
          <p:cNvPicPr>
            <a:picLocks noChangeAspect="1"/>
          </p:cNvPicPr>
          <p:nvPr/>
        </p:nvPicPr>
        <p:blipFill>
          <a:blip r:embed="rId4"/>
          <a:stretch>
            <a:fillRect/>
          </a:stretch>
        </p:blipFill>
        <p:spPr>
          <a:xfrm>
            <a:off x="307675" y="4819725"/>
            <a:ext cx="2318181" cy="2261956"/>
          </a:xfrm>
          <a:prstGeom prst="rect">
            <a:avLst/>
          </a:prstGeom>
        </p:spPr>
      </p:pic>
    </p:spTree>
    <p:extLst>
      <p:ext uri="{BB962C8B-B14F-4D97-AF65-F5344CB8AC3E}">
        <p14:creationId xmlns:p14="http://schemas.microsoft.com/office/powerpoint/2010/main" val="4075969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E6949-A45C-33D1-42EF-9041541BD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C5F21-DA62-8959-4F0D-4DF166FE68D0}"/>
              </a:ext>
            </a:extLst>
          </p:cNvPr>
          <p:cNvSpPr>
            <a:spLocks noGrp="1"/>
          </p:cNvSpPr>
          <p:nvPr>
            <p:ph type="ctrTitle"/>
          </p:nvPr>
        </p:nvSpPr>
        <p:spPr>
          <a:xfrm>
            <a:off x="643468" y="643467"/>
            <a:ext cx="4620584" cy="4567137"/>
          </a:xfrm>
        </p:spPr>
        <p:txBody>
          <a:bodyPr>
            <a:normAutofit/>
          </a:bodyPr>
          <a:lstStyle/>
          <a:p>
            <a:pPr algn="l"/>
            <a:endParaRPr lang="en-US" sz="4400"/>
          </a:p>
        </p:txBody>
      </p:sp>
      <p:sp>
        <p:nvSpPr>
          <p:cNvPr id="3" name="Subtitle 2">
            <a:extLst>
              <a:ext uri="{FF2B5EF4-FFF2-40B4-BE49-F238E27FC236}">
                <a16:creationId xmlns:a16="http://schemas.microsoft.com/office/drawing/2014/main" id="{3AB46D86-D72E-8153-08B6-FB83CAE1E677}"/>
              </a:ext>
            </a:extLst>
          </p:cNvPr>
          <p:cNvSpPr>
            <a:spLocks noGrp="1"/>
          </p:cNvSpPr>
          <p:nvPr>
            <p:ph type="subTitle" idx="1"/>
          </p:nvPr>
        </p:nvSpPr>
        <p:spPr>
          <a:xfrm>
            <a:off x="643467" y="5277684"/>
            <a:ext cx="4620584" cy="775494"/>
          </a:xfrm>
        </p:spPr>
        <p:txBody>
          <a:bodyPr>
            <a:normAutofit/>
          </a:bodyPr>
          <a:lstStyle/>
          <a:p>
            <a:pPr algn="l"/>
            <a:endParaRPr lang="en-US"/>
          </a:p>
        </p:txBody>
      </p:sp>
      <p:sp>
        <p:nvSpPr>
          <p:cNvPr id="6" name="Rectangle 5">
            <a:extLst>
              <a:ext uri="{FF2B5EF4-FFF2-40B4-BE49-F238E27FC236}">
                <a16:creationId xmlns:a16="http://schemas.microsoft.com/office/drawing/2014/main" id="{45E094D4-E0AD-EA86-5012-011A0AFF9C79}"/>
              </a:ext>
            </a:extLst>
          </p:cNvPr>
          <p:cNvSpPr/>
          <p:nvPr/>
        </p:nvSpPr>
        <p:spPr>
          <a:xfrm flipH="1">
            <a:off x="0" y="0"/>
            <a:ext cx="8991600" cy="68393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7C19DA3-1993-90EE-9FDF-9A685BBDF2C4}"/>
              </a:ext>
            </a:extLst>
          </p:cNvPr>
          <p:cNvPicPr>
            <a:picLocks noChangeAspect="1"/>
          </p:cNvPicPr>
          <p:nvPr/>
        </p:nvPicPr>
        <p:blipFill>
          <a:blip r:embed="rId2"/>
          <a:stretch>
            <a:fillRect/>
          </a:stretch>
        </p:blipFill>
        <p:spPr>
          <a:xfrm>
            <a:off x="8991600" y="0"/>
            <a:ext cx="3197352" cy="2186680"/>
          </a:xfrm>
          <a:prstGeom prst="rect">
            <a:avLst/>
          </a:prstGeom>
        </p:spPr>
      </p:pic>
      <p:sp>
        <p:nvSpPr>
          <p:cNvPr id="4" name="Title 1">
            <a:extLst>
              <a:ext uri="{FF2B5EF4-FFF2-40B4-BE49-F238E27FC236}">
                <a16:creationId xmlns:a16="http://schemas.microsoft.com/office/drawing/2014/main" id="{52956316-B9B6-DABD-82B1-E58896B276AB}"/>
              </a:ext>
            </a:extLst>
          </p:cNvPr>
          <p:cNvSpPr txBox="1">
            <a:spLocks/>
          </p:cNvSpPr>
          <p:nvPr/>
        </p:nvSpPr>
        <p:spPr>
          <a:xfrm>
            <a:off x="304800" y="446543"/>
            <a:ext cx="8201891" cy="62313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6600" u="sng" dirty="0">
                <a:solidFill>
                  <a:schemeClr val="bg1"/>
                </a:solidFill>
                <a:latin typeface="Avenir" panose="02000503020000020003" pitchFamily="2" charset="0"/>
              </a:rPr>
              <a:t>Beware of the 3 R’s</a:t>
            </a:r>
          </a:p>
          <a:p>
            <a:pPr>
              <a:spcAft>
                <a:spcPts val="600"/>
              </a:spcAft>
            </a:pPr>
            <a:endParaRPr lang="en-US" sz="2000" u="sng" dirty="0">
              <a:solidFill>
                <a:schemeClr val="bg1"/>
              </a:solidFill>
              <a:latin typeface="Avenir" panose="02000503020000020003" pitchFamily="2" charset="0"/>
            </a:endParaRPr>
          </a:p>
          <a:p>
            <a:pPr marL="1828800" indent="-504825" algn="l">
              <a:spcAft>
                <a:spcPts val="600"/>
              </a:spcAft>
              <a:buFont typeface="Arial" panose="020B0604020202020204" pitchFamily="34" charset="0"/>
              <a:buChar char="•"/>
            </a:pPr>
            <a:r>
              <a:rPr lang="en-US" sz="9600" b="1" dirty="0">
                <a:solidFill>
                  <a:schemeClr val="bg1"/>
                </a:solidFill>
                <a:latin typeface="Rastanty Cortez" panose="02000506000000020003" pitchFamily="2" charset="77"/>
              </a:rPr>
              <a:t>  Roadblocks</a:t>
            </a:r>
            <a:endParaRPr lang="en-US" sz="9600" b="1" dirty="0">
              <a:latin typeface="Rastanty Cortez" panose="02000506000000020003" pitchFamily="2" charset="77"/>
            </a:endParaRPr>
          </a:p>
          <a:p>
            <a:pPr marL="1828800" indent="-504825" algn="l">
              <a:spcAft>
                <a:spcPts val="600"/>
              </a:spcAft>
              <a:buFont typeface="Arial" panose="020B0604020202020204" pitchFamily="34" charset="0"/>
              <a:buChar char="•"/>
            </a:pPr>
            <a:r>
              <a:rPr lang="en-US" sz="9600" b="1" dirty="0">
                <a:latin typeface="Rastanty Cortez" panose="02000506000000020003" pitchFamily="2" charset="77"/>
              </a:rPr>
              <a:t>  Red Flags</a:t>
            </a:r>
          </a:p>
          <a:p>
            <a:pPr marL="1828800" indent="-504825" algn="l">
              <a:spcAft>
                <a:spcPts val="600"/>
              </a:spcAft>
              <a:buFont typeface="Arial" panose="020B0604020202020204" pitchFamily="34" charset="0"/>
              <a:buChar char="•"/>
            </a:pPr>
            <a:r>
              <a:rPr lang="en-US" sz="9600" b="1" dirty="0">
                <a:latin typeface="Rastanty Cortez" panose="02000506000000020003" pitchFamily="2" charset="77"/>
              </a:rPr>
              <a:t>  Rhythms</a:t>
            </a:r>
          </a:p>
        </p:txBody>
      </p:sp>
      <p:pic>
        <p:nvPicPr>
          <p:cNvPr id="7" name="Picture 6">
            <a:extLst>
              <a:ext uri="{FF2B5EF4-FFF2-40B4-BE49-F238E27FC236}">
                <a16:creationId xmlns:a16="http://schemas.microsoft.com/office/drawing/2014/main" id="{5C56E2FD-23BB-76AA-A6CC-BB35B9EF8556}"/>
              </a:ext>
            </a:extLst>
          </p:cNvPr>
          <p:cNvPicPr>
            <a:picLocks noChangeAspect="1"/>
          </p:cNvPicPr>
          <p:nvPr/>
        </p:nvPicPr>
        <p:blipFill>
          <a:blip r:embed="rId3"/>
          <a:srcRect/>
          <a:stretch/>
        </p:blipFill>
        <p:spPr>
          <a:xfrm>
            <a:off x="9844077" y="5401799"/>
            <a:ext cx="1492397" cy="1456200"/>
          </a:xfrm>
          <a:prstGeom prst="rect">
            <a:avLst/>
          </a:prstGeom>
        </p:spPr>
      </p:pic>
      <p:sp>
        <p:nvSpPr>
          <p:cNvPr id="10" name="Title 1">
            <a:extLst>
              <a:ext uri="{FF2B5EF4-FFF2-40B4-BE49-F238E27FC236}">
                <a16:creationId xmlns:a16="http://schemas.microsoft.com/office/drawing/2014/main" id="{78990AF2-FF63-FAB4-87B0-0AFC1237CF16}"/>
              </a:ext>
            </a:extLst>
          </p:cNvPr>
          <p:cNvSpPr txBox="1">
            <a:spLocks/>
          </p:cNvSpPr>
          <p:nvPr/>
        </p:nvSpPr>
        <p:spPr>
          <a:xfrm>
            <a:off x="8994648" y="3525207"/>
            <a:ext cx="3197352"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dirty="0">
                <a:latin typeface="Avalon Regular" panose="02000603050000020004" pitchFamily="2" charset="77"/>
              </a:rPr>
              <a:t>A </a:t>
            </a:r>
            <a:r>
              <a:rPr lang="en-US" dirty="0">
                <a:solidFill>
                  <a:srgbClr val="BF0121"/>
                </a:solidFill>
                <a:latin typeface="Avalon Regular" panose="02000603050000020004" pitchFamily="2" charset="77"/>
              </a:rPr>
              <a:t>Women’s</a:t>
            </a:r>
            <a:r>
              <a:rPr lang="en-US" dirty="0">
                <a:latin typeface="Avalon Regular" panose="02000603050000020004" pitchFamily="2" charset="77"/>
              </a:rPr>
              <a:t> Perspective</a:t>
            </a:r>
            <a:endParaRPr lang="en-US" sz="6600" dirty="0">
              <a:latin typeface="Avalon Regular" panose="02000603050000020004" pitchFamily="2" charset="77"/>
            </a:endParaRPr>
          </a:p>
        </p:txBody>
      </p:sp>
    </p:spTree>
    <p:extLst>
      <p:ext uri="{BB962C8B-B14F-4D97-AF65-F5344CB8AC3E}">
        <p14:creationId xmlns:p14="http://schemas.microsoft.com/office/powerpoint/2010/main" val="2360683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E9DBE-A63E-B97D-BB07-2E9B8580A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1B96F-E775-877A-B457-B29F0BF8A430}"/>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4:1-3</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E7C471B5-61C8-B358-C014-CF63E4C6ADC3}"/>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b="1" i="1" baseline="30000" dirty="0">
                <a:solidFill>
                  <a:srgbClr val="000000"/>
                </a:solidFill>
                <a:effectLst/>
                <a:latin typeface="Times New Roman" panose="02020603050405020304" pitchFamily="18" charset="0"/>
                <a:ea typeface="Times New Roman" panose="02020603050405020304" pitchFamily="18" charset="0"/>
              </a:rPr>
              <a:t>1 </a:t>
            </a:r>
            <a:r>
              <a:rPr lang="en-US" sz="4800" i="1" dirty="0">
                <a:effectLst/>
                <a:latin typeface="Times New Roman" panose="02020603050405020304" pitchFamily="18" charset="0"/>
                <a:ea typeface="Aptos" panose="020B0004020202020204" pitchFamily="34" charset="0"/>
              </a:rPr>
              <a:t>What causes fights and quarrels among you? Don’t they come from your desires that battle within you?</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DB2FCB2-62E1-7DDD-45E1-4127093E2301}"/>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BFC50CF-E09E-4108-7FC9-D07BC4A7496D}"/>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0F64CF3C-2BA7-EF32-D4AD-715E1E949D39}"/>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12051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2941-912C-D815-7BBD-112A7DD34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12763-77BD-5D25-CFBC-A96F38D955A4}"/>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4:1-3</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A1C39F6F-41D1-546C-596C-CF454919CB87}"/>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i="1" baseline="30000" dirty="0">
                <a:effectLst/>
                <a:latin typeface="Times New Roman" panose="02020603050405020304" pitchFamily="18" charset="0"/>
                <a:ea typeface="Aptos" panose="020B0004020202020204" pitchFamily="34" charset="0"/>
              </a:rPr>
              <a:t>2 </a:t>
            </a:r>
            <a:r>
              <a:rPr lang="en-US" sz="4800" i="1" dirty="0">
                <a:effectLst/>
                <a:latin typeface="Times New Roman" panose="02020603050405020304" pitchFamily="18" charset="0"/>
                <a:ea typeface="Aptos" panose="020B0004020202020204" pitchFamily="34" charset="0"/>
              </a:rPr>
              <a:t>You desire but do not have, so you kill. You covet but you cannot get what you want, so you quarrel and fight. You do not have because you do not ask God.</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3B9A38C-CDA0-2257-C632-EFFA60E34E4A}"/>
              </a:ext>
            </a:extLst>
          </p:cNvPr>
          <p:cNvPicPr>
            <a:picLocks noChangeAspect="1"/>
          </p:cNvPicPr>
          <p:nvPr/>
        </p:nvPicPr>
        <p:blipFill>
          <a:blip r:embed="rId2"/>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F5DC3523-5253-CAFA-DC5E-931EF67F2266}"/>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C0BACB28-0365-0586-F400-3759DF3B8805}"/>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71934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D4DBD-80A1-6D6B-F33C-E132B75BC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010A4-670C-58CC-EDE5-6DE333E98BA7}"/>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4:1-3</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C7A0AB3A-27A8-650E-BE3C-0FA1E7226C7E}"/>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i="1" baseline="30000" dirty="0">
                <a:effectLst/>
                <a:latin typeface="Times New Roman" panose="02020603050405020304" pitchFamily="18" charset="0"/>
                <a:ea typeface="Aptos" panose="020B0004020202020204" pitchFamily="34" charset="0"/>
              </a:rPr>
              <a:t>3 </a:t>
            </a:r>
            <a:r>
              <a:rPr lang="en-US" sz="4800" i="1" dirty="0">
                <a:effectLst/>
                <a:latin typeface="Times New Roman" panose="02020603050405020304" pitchFamily="18" charset="0"/>
                <a:ea typeface="Aptos" panose="020B0004020202020204" pitchFamily="34" charset="0"/>
              </a:rPr>
              <a:t>When you ask, you do not receive, because you ask with wrong motives, that you may spend what you get on your pleasures</a:t>
            </a:r>
            <a:r>
              <a:rPr lang="en-US" sz="4800" i="1" u="none" strike="noStrike" dirty="0">
                <a:solidFill>
                  <a:srgbClr val="000000"/>
                </a:solidFill>
                <a:effectLst/>
                <a:latin typeface="Times New Roman" panose="02020603050405020304" pitchFamily="18" charset="0"/>
                <a:cs typeface="Times New Roman" panose="02020603050405020304" pitchFamily="18" charset="0"/>
              </a:rPr>
              <a:t>.</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51843BD-F872-20B0-69FB-608C03175E57}"/>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DD4C0360-9C78-C1B3-ABBF-5686A040101D}"/>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CBF1B77E-1E70-534D-0814-D7D1B306441E}"/>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12802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CAA51-C9F7-E846-39DD-09E7571108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2AB42-E3AE-3F86-A0FB-F2E497D4CFC2}"/>
              </a:ext>
            </a:extLst>
          </p:cNvPr>
          <p:cNvSpPr>
            <a:spLocks noGrp="1"/>
          </p:cNvSpPr>
          <p:nvPr>
            <p:ph type="ctrTitle"/>
          </p:nvPr>
        </p:nvSpPr>
        <p:spPr>
          <a:xfrm>
            <a:off x="643468" y="643467"/>
            <a:ext cx="4620584" cy="4567137"/>
          </a:xfrm>
        </p:spPr>
        <p:txBody>
          <a:bodyPr>
            <a:normAutofit/>
          </a:bodyPr>
          <a:lstStyle/>
          <a:p>
            <a:pPr algn="l"/>
            <a:endParaRPr lang="en-US" sz="4400"/>
          </a:p>
        </p:txBody>
      </p:sp>
      <p:sp>
        <p:nvSpPr>
          <p:cNvPr id="3" name="Subtitle 2">
            <a:extLst>
              <a:ext uri="{FF2B5EF4-FFF2-40B4-BE49-F238E27FC236}">
                <a16:creationId xmlns:a16="http://schemas.microsoft.com/office/drawing/2014/main" id="{670575A3-7DB9-76E6-5084-63DCA8AB3DBE}"/>
              </a:ext>
            </a:extLst>
          </p:cNvPr>
          <p:cNvSpPr>
            <a:spLocks noGrp="1"/>
          </p:cNvSpPr>
          <p:nvPr>
            <p:ph type="subTitle" idx="1"/>
          </p:nvPr>
        </p:nvSpPr>
        <p:spPr>
          <a:xfrm>
            <a:off x="643467" y="5277684"/>
            <a:ext cx="4620584" cy="775494"/>
          </a:xfrm>
        </p:spPr>
        <p:txBody>
          <a:bodyPr>
            <a:normAutofit/>
          </a:bodyPr>
          <a:lstStyle/>
          <a:p>
            <a:pPr algn="l"/>
            <a:endParaRPr lang="en-US"/>
          </a:p>
        </p:txBody>
      </p:sp>
      <p:sp>
        <p:nvSpPr>
          <p:cNvPr id="6" name="Rectangle 5">
            <a:extLst>
              <a:ext uri="{FF2B5EF4-FFF2-40B4-BE49-F238E27FC236}">
                <a16:creationId xmlns:a16="http://schemas.microsoft.com/office/drawing/2014/main" id="{D3EB48FA-566F-1145-E57D-2776E3A72400}"/>
              </a:ext>
            </a:extLst>
          </p:cNvPr>
          <p:cNvSpPr/>
          <p:nvPr/>
        </p:nvSpPr>
        <p:spPr>
          <a:xfrm flipH="1">
            <a:off x="0" y="0"/>
            <a:ext cx="8991600" cy="68393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2A68239-FFD8-2C50-B206-979408BD04EA}"/>
              </a:ext>
            </a:extLst>
          </p:cNvPr>
          <p:cNvPicPr>
            <a:picLocks noChangeAspect="1"/>
          </p:cNvPicPr>
          <p:nvPr/>
        </p:nvPicPr>
        <p:blipFill>
          <a:blip r:embed="rId2"/>
          <a:stretch>
            <a:fillRect/>
          </a:stretch>
        </p:blipFill>
        <p:spPr>
          <a:xfrm>
            <a:off x="8991600" y="0"/>
            <a:ext cx="3197352" cy="2186680"/>
          </a:xfrm>
          <a:prstGeom prst="rect">
            <a:avLst/>
          </a:prstGeom>
        </p:spPr>
      </p:pic>
      <p:sp>
        <p:nvSpPr>
          <p:cNvPr id="4" name="Title 1">
            <a:extLst>
              <a:ext uri="{FF2B5EF4-FFF2-40B4-BE49-F238E27FC236}">
                <a16:creationId xmlns:a16="http://schemas.microsoft.com/office/drawing/2014/main" id="{CD542834-3A96-4C8E-41F9-6F53061CDD82}"/>
              </a:ext>
            </a:extLst>
          </p:cNvPr>
          <p:cNvSpPr txBox="1">
            <a:spLocks/>
          </p:cNvSpPr>
          <p:nvPr/>
        </p:nvSpPr>
        <p:spPr>
          <a:xfrm>
            <a:off x="304800" y="446543"/>
            <a:ext cx="8201891" cy="62313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6600" u="sng" dirty="0">
                <a:solidFill>
                  <a:schemeClr val="bg1"/>
                </a:solidFill>
                <a:latin typeface="Avenir" panose="02000503020000020003" pitchFamily="2" charset="0"/>
              </a:rPr>
              <a:t>Beware of the 3 R’s</a:t>
            </a:r>
          </a:p>
          <a:p>
            <a:pPr>
              <a:spcAft>
                <a:spcPts val="600"/>
              </a:spcAft>
            </a:pPr>
            <a:endParaRPr lang="en-US" sz="2000" u="sng" dirty="0">
              <a:solidFill>
                <a:schemeClr val="bg1"/>
              </a:solidFill>
              <a:latin typeface="Avenir" panose="02000503020000020003" pitchFamily="2" charset="0"/>
            </a:endParaRPr>
          </a:p>
          <a:p>
            <a:pPr marL="1828800" indent="-504825" algn="l">
              <a:spcAft>
                <a:spcPts val="600"/>
              </a:spcAft>
              <a:buFont typeface="Arial" panose="020B0604020202020204" pitchFamily="34" charset="0"/>
              <a:buChar char="•"/>
            </a:pPr>
            <a:r>
              <a:rPr lang="en-US" sz="9600" b="1" dirty="0">
                <a:solidFill>
                  <a:schemeClr val="bg1"/>
                </a:solidFill>
                <a:latin typeface="Rastanty Cortez" panose="02000506000000020003" pitchFamily="2" charset="77"/>
              </a:rPr>
              <a:t>  Roadblocks</a:t>
            </a:r>
          </a:p>
          <a:p>
            <a:pPr marL="1828800" indent="-504825" algn="l">
              <a:spcAft>
                <a:spcPts val="600"/>
              </a:spcAft>
              <a:buFont typeface="Arial" panose="020B0604020202020204" pitchFamily="34" charset="0"/>
              <a:buChar char="•"/>
            </a:pPr>
            <a:r>
              <a:rPr lang="en-US" sz="9600" b="1" dirty="0">
                <a:solidFill>
                  <a:schemeClr val="bg1"/>
                </a:solidFill>
                <a:latin typeface="Rastanty Cortez" panose="02000506000000020003" pitchFamily="2" charset="77"/>
              </a:rPr>
              <a:t>  Red Flags</a:t>
            </a:r>
            <a:endParaRPr lang="en-US" sz="9600" b="1" dirty="0">
              <a:latin typeface="Rastanty Cortez" panose="02000506000000020003" pitchFamily="2" charset="77"/>
            </a:endParaRPr>
          </a:p>
          <a:p>
            <a:pPr marL="1828800" indent="-504825" algn="l">
              <a:spcAft>
                <a:spcPts val="600"/>
              </a:spcAft>
              <a:buFont typeface="Arial" panose="020B0604020202020204" pitchFamily="34" charset="0"/>
              <a:buChar char="•"/>
            </a:pPr>
            <a:r>
              <a:rPr lang="en-US" sz="9600" b="1" dirty="0">
                <a:latin typeface="Rastanty Cortez" panose="02000506000000020003" pitchFamily="2" charset="77"/>
              </a:rPr>
              <a:t>  Rhythms</a:t>
            </a:r>
          </a:p>
        </p:txBody>
      </p:sp>
      <p:pic>
        <p:nvPicPr>
          <p:cNvPr id="7" name="Picture 6">
            <a:extLst>
              <a:ext uri="{FF2B5EF4-FFF2-40B4-BE49-F238E27FC236}">
                <a16:creationId xmlns:a16="http://schemas.microsoft.com/office/drawing/2014/main" id="{146878D7-3AAD-E120-C10F-9A44B7E4CCA6}"/>
              </a:ext>
            </a:extLst>
          </p:cNvPr>
          <p:cNvPicPr>
            <a:picLocks noChangeAspect="1"/>
          </p:cNvPicPr>
          <p:nvPr/>
        </p:nvPicPr>
        <p:blipFill>
          <a:blip r:embed="rId3"/>
          <a:srcRect/>
          <a:stretch/>
        </p:blipFill>
        <p:spPr>
          <a:xfrm>
            <a:off x="9844077" y="5401799"/>
            <a:ext cx="1492397" cy="1456200"/>
          </a:xfrm>
          <a:prstGeom prst="rect">
            <a:avLst/>
          </a:prstGeom>
        </p:spPr>
      </p:pic>
      <p:sp>
        <p:nvSpPr>
          <p:cNvPr id="10" name="Title 1">
            <a:extLst>
              <a:ext uri="{FF2B5EF4-FFF2-40B4-BE49-F238E27FC236}">
                <a16:creationId xmlns:a16="http://schemas.microsoft.com/office/drawing/2014/main" id="{C28A6811-EBC8-AA94-C3DF-91C848129D72}"/>
              </a:ext>
            </a:extLst>
          </p:cNvPr>
          <p:cNvSpPr txBox="1">
            <a:spLocks/>
          </p:cNvSpPr>
          <p:nvPr/>
        </p:nvSpPr>
        <p:spPr>
          <a:xfrm>
            <a:off x="8994648" y="3525207"/>
            <a:ext cx="3197352"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dirty="0">
                <a:latin typeface="Avalon Regular" panose="02000603050000020004" pitchFamily="2" charset="77"/>
              </a:rPr>
              <a:t>A </a:t>
            </a:r>
            <a:r>
              <a:rPr lang="en-US" dirty="0">
                <a:solidFill>
                  <a:srgbClr val="BF0121"/>
                </a:solidFill>
                <a:latin typeface="Avalon Regular" panose="02000603050000020004" pitchFamily="2" charset="77"/>
              </a:rPr>
              <a:t>Women’s</a:t>
            </a:r>
            <a:r>
              <a:rPr lang="en-US" dirty="0">
                <a:latin typeface="Avalon Regular" panose="02000603050000020004" pitchFamily="2" charset="77"/>
              </a:rPr>
              <a:t> Perspective</a:t>
            </a:r>
            <a:endParaRPr lang="en-US" sz="6600" dirty="0">
              <a:latin typeface="Avalon Regular" panose="02000603050000020004" pitchFamily="2" charset="77"/>
            </a:endParaRPr>
          </a:p>
        </p:txBody>
      </p:sp>
    </p:spTree>
    <p:extLst>
      <p:ext uri="{BB962C8B-B14F-4D97-AF65-F5344CB8AC3E}">
        <p14:creationId xmlns:p14="http://schemas.microsoft.com/office/powerpoint/2010/main" val="3751293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F626D-E1FC-8975-FC1E-42F256EA9B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AB5FF6-7E12-7B31-EDF0-73BB61575235}"/>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Proverbs 31:27</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51B2B20E-774D-ECFD-7E24-11A4C9097CDD}"/>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27 </a:t>
            </a:r>
            <a:r>
              <a:rPr lang="en-US" sz="4800" b="0" i="1" u="none" strike="noStrike" dirty="0">
                <a:solidFill>
                  <a:srgbClr val="000000"/>
                </a:solidFill>
                <a:effectLst/>
                <a:latin typeface="Times New Roman" panose="02020603050405020304" pitchFamily="18" charset="0"/>
                <a:cs typeface="Times New Roman" panose="02020603050405020304" pitchFamily="18" charset="0"/>
              </a:rPr>
              <a:t>She watches over the affairs of her household and does not eat the bread of idleness.</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64D6791-C46B-BAA6-5CF3-49196BDCED62}"/>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E5E9DBEE-6ECD-F8E5-CCA7-0040452FB6D3}"/>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D78856EE-9865-83F2-3800-79B3B8D41077}"/>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26242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770EC-F59E-9DDC-622E-BB9718BE9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69793-97C4-3741-50A5-42926E41274D}"/>
              </a:ext>
            </a:extLst>
          </p:cNvPr>
          <p:cNvSpPr>
            <a:spLocks noGrp="1"/>
          </p:cNvSpPr>
          <p:nvPr>
            <p:ph type="ctrTitle"/>
          </p:nvPr>
        </p:nvSpPr>
        <p:spPr>
          <a:xfrm>
            <a:off x="643468" y="643467"/>
            <a:ext cx="4620584" cy="4567137"/>
          </a:xfrm>
        </p:spPr>
        <p:txBody>
          <a:bodyPr>
            <a:normAutofit/>
          </a:bodyPr>
          <a:lstStyle/>
          <a:p>
            <a:pPr algn="l"/>
            <a:endParaRPr lang="en-US" sz="4400"/>
          </a:p>
        </p:txBody>
      </p:sp>
      <p:sp>
        <p:nvSpPr>
          <p:cNvPr id="3" name="Subtitle 2">
            <a:extLst>
              <a:ext uri="{FF2B5EF4-FFF2-40B4-BE49-F238E27FC236}">
                <a16:creationId xmlns:a16="http://schemas.microsoft.com/office/drawing/2014/main" id="{4D89B973-1ABC-3DD3-26A7-62851F5FD79D}"/>
              </a:ext>
            </a:extLst>
          </p:cNvPr>
          <p:cNvSpPr>
            <a:spLocks noGrp="1"/>
          </p:cNvSpPr>
          <p:nvPr>
            <p:ph type="subTitle" idx="1"/>
          </p:nvPr>
        </p:nvSpPr>
        <p:spPr>
          <a:xfrm>
            <a:off x="643467" y="5277684"/>
            <a:ext cx="4620584" cy="775494"/>
          </a:xfrm>
        </p:spPr>
        <p:txBody>
          <a:bodyPr>
            <a:normAutofit/>
          </a:bodyPr>
          <a:lstStyle/>
          <a:p>
            <a:pPr algn="l"/>
            <a:endParaRPr lang="en-US"/>
          </a:p>
        </p:txBody>
      </p:sp>
      <p:sp>
        <p:nvSpPr>
          <p:cNvPr id="6" name="Rectangle 5">
            <a:extLst>
              <a:ext uri="{FF2B5EF4-FFF2-40B4-BE49-F238E27FC236}">
                <a16:creationId xmlns:a16="http://schemas.microsoft.com/office/drawing/2014/main" id="{49104E52-06A9-3675-4DD1-3AD24C933A85}"/>
              </a:ext>
            </a:extLst>
          </p:cNvPr>
          <p:cNvSpPr/>
          <p:nvPr/>
        </p:nvSpPr>
        <p:spPr>
          <a:xfrm flipH="1">
            <a:off x="0" y="0"/>
            <a:ext cx="8991600" cy="683933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6497D88-8F7C-D923-D109-C875CA455FE8}"/>
              </a:ext>
            </a:extLst>
          </p:cNvPr>
          <p:cNvPicPr>
            <a:picLocks noChangeAspect="1"/>
          </p:cNvPicPr>
          <p:nvPr/>
        </p:nvPicPr>
        <p:blipFill>
          <a:blip r:embed="rId2"/>
          <a:stretch>
            <a:fillRect/>
          </a:stretch>
        </p:blipFill>
        <p:spPr>
          <a:xfrm>
            <a:off x="8991600" y="0"/>
            <a:ext cx="3197352" cy="2186680"/>
          </a:xfrm>
          <a:prstGeom prst="rect">
            <a:avLst/>
          </a:prstGeom>
        </p:spPr>
      </p:pic>
      <p:sp>
        <p:nvSpPr>
          <p:cNvPr id="4" name="Title 1">
            <a:extLst>
              <a:ext uri="{FF2B5EF4-FFF2-40B4-BE49-F238E27FC236}">
                <a16:creationId xmlns:a16="http://schemas.microsoft.com/office/drawing/2014/main" id="{B091DB4D-D18F-313A-BE46-7B75BD9A371E}"/>
              </a:ext>
            </a:extLst>
          </p:cNvPr>
          <p:cNvSpPr txBox="1">
            <a:spLocks/>
          </p:cNvSpPr>
          <p:nvPr/>
        </p:nvSpPr>
        <p:spPr>
          <a:xfrm>
            <a:off x="304800" y="446543"/>
            <a:ext cx="8201891" cy="62313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6600" u="sng" dirty="0">
                <a:solidFill>
                  <a:schemeClr val="bg1"/>
                </a:solidFill>
                <a:latin typeface="Avenir" panose="02000503020000020003" pitchFamily="2" charset="0"/>
              </a:rPr>
              <a:t>Recognize the 3 R’s</a:t>
            </a:r>
          </a:p>
          <a:p>
            <a:pPr>
              <a:spcAft>
                <a:spcPts val="600"/>
              </a:spcAft>
            </a:pPr>
            <a:endParaRPr lang="en-US" sz="2000" u="sng" dirty="0">
              <a:solidFill>
                <a:schemeClr val="bg1"/>
              </a:solidFill>
              <a:latin typeface="Avenir" panose="02000503020000020003" pitchFamily="2" charset="0"/>
            </a:endParaRPr>
          </a:p>
          <a:p>
            <a:pPr marL="1828800" indent="-504825" algn="l">
              <a:spcAft>
                <a:spcPts val="600"/>
              </a:spcAft>
              <a:buFont typeface="Arial" panose="020B0604020202020204" pitchFamily="34" charset="0"/>
              <a:buChar char="•"/>
            </a:pPr>
            <a:r>
              <a:rPr lang="en-US" sz="9600" b="1" dirty="0">
                <a:solidFill>
                  <a:schemeClr val="bg1"/>
                </a:solidFill>
                <a:latin typeface="Rastanty Cortez" panose="02000506000000020003" pitchFamily="2" charset="77"/>
              </a:rPr>
              <a:t>  Roadblocks</a:t>
            </a:r>
          </a:p>
          <a:p>
            <a:pPr marL="1828800" indent="-504825" algn="l">
              <a:spcAft>
                <a:spcPts val="600"/>
              </a:spcAft>
              <a:buFont typeface="Arial" panose="020B0604020202020204" pitchFamily="34" charset="0"/>
              <a:buChar char="•"/>
            </a:pPr>
            <a:r>
              <a:rPr lang="en-US" sz="9600" b="1" dirty="0">
                <a:solidFill>
                  <a:schemeClr val="bg1"/>
                </a:solidFill>
                <a:latin typeface="Rastanty Cortez" panose="02000506000000020003" pitchFamily="2" charset="77"/>
              </a:rPr>
              <a:t>  Red Flags</a:t>
            </a:r>
          </a:p>
          <a:p>
            <a:pPr marL="1828800" indent="-504825" algn="l">
              <a:spcAft>
                <a:spcPts val="600"/>
              </a:spcAft>
              <a:buFont typeface="Arial" panose="020B0604020202020204" pitchFamily="34" charset="0"/>
              <a:buChar char="•"/>
            </a:pPr>
            <a:r>
              <a:rPr lang="en-US" sz="9600" b="1" dirty="0">
                <a:solidFill>
                  <a:schemeClr val="bg1"/>
                </a:solidFill>
                <a:latin typeface="Rastanty Cortez" panose="02000506000000020003" pitchFamily="2" charset="77"/>
              </a:rPr>
              <a:t>  Rhythms</a:t>
            </a:r>
          </a:p>
        </p:txBody>
      </p:sp>
      <p:pic>
        <p:nvPicPr>
          <p:cNvPr id="7" name="Picture 6">
            <a:extLst>
              <a:ext uri="{FF2B5EF4-FFF2-40B4-BE49-F238E27FC236}">
                <a16:creationId xmlns:a16="http://schemas.microsoft.com/office/drawing/2014/main" id="{625B6B4F-372C-0F15-C0C7-85671B76DB17}"/>
              </a:ext>
            </a:extLst>
          </p:cNvPr>
          <p:cNvPicPr>
            <a:picLocks noChangeAspect="1"/>
          </p:cNvPicPr>
          <p:nvPr/>
        </p:nvPicPr>
        <p:blipFill>
          <a:blip r:embed="rId3"/>
          <a:srcRect/>
          <a:stretch/>
        </p:blipFill>
        <p:spPr>
          <a:xfrm>
            <a:off x="9844077" y="5401799"/>
            <a:ext cx="1492397" cy="1456200"/>
          </a:xfrm>
          <a:prstGeom prst="rect">
            <a:avLst/>
          </a:prstGeom>
        </p:spPr>
      </p:pic>
      <p:sp>
        <p:nvSpPr>
          <p:cNvPr id="10" name="Title 1">
            <a:extLst>
              <a:ext uri="{FF2B5EF4-FFF2-40B4-BE49-F238E27FC236}">
                <a16:creationId xmlns:a16="http://schemas.microsoft.com/office/drawing/2014/main" id="{EE09ADB9-E2F3-8158-B5CA-3C845B78E93E}"/>
              </a:ext>
            </a:extLst>
          </p:cNvPr>
          <p:cNvSpPr txBox="1">
            <a:spLocks/>
          </p:cNvSpPr>
          <p:nvPr/>
        </p:nvSpPr>
        <p:spPr>
          <a:xfrm>
            <a:off x="8994648" y="3525207"/>
            <a:ext cx="3197352"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dirty="0">
                <a:latin typeface="Avalon Regular" panose="02000603050000020004" pitchFamily="2" charset="77"/>
              </a:rPr>
              <a:t>A </a:t>
            </a:r>
            <a:r>
              <a:rPr lang="en-US" dirty="0">
                <a:solidFill>
                  <a:srgbClr val="BF0121"/>
                </a:solidFill>
                <a:latin typeface="Avalon Regular" panose="02000603050000020004" pitchFamily="2" charset="77"/>
              </a:rPr>
              <a:t>Women’s</a:t>
            </a:r>
            <a:r>
              <a:rPr lang="en-US" dirty="0">
                <a:latin typeface="Avalon Regular" panose="02000603050000020004" pitchFamily="2" charset="77"/>
              </a:rPr>
              <a:t> Perspective</a:t>
            </a:r>
            <a:endParaRPr lang="en-US" sz="6600" dirty="0">
              <a:latin typeface="Avalon Regular" panose="02000603050000020004" pitchFamily="2" charset="77"/>
            </a:endParaRPr>
          </a:p>
        </p:txBody>
      </p:sp>
    </p:spTree>
    <p:extLst>
      <p:ext uri="{BB962C8B-B14F-4D97-AF65-F5344CB8AC3E}">
        <p14:creationId xmlns:p14="http://schemas.microsoft.com/office/powerpoint/2010/main" val="28077904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D50F1-DBF8-58E9-9825-40129138C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4B2A26-9D33-5EB7-EA47-60BEB2393584}"/>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Ecclesiastes 3:1</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CBBAE061-6463-AEF4-4D02-703A1EDCB310}"/>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1 </a:t>
            </a:r>
            <a:r>
              <a:rPr lang="en-US" sz="4800" b="0" i="1" u="none" strike="noStrike" dirty="0">
                <a:solidFill>
                  <a:srgbClr val="000000"/>
                </a:solidFill>
                <a:effectLst/>
                <a:latin typeface="Times New Roman" panose="02020603050405020304" pitchFamily="18" charset="0"/>
                <a:cs typeface="Times New Roman" panose="02020603050405020304" pitchFamily="18" charset="0"/>
              </a:rPr>
              <a:t>There is a time for everything, and a season for every activity under the heavens:</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3524B40-84AA-4927-C690-8710C8D129AA}"/>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BAE7A8BC-2D95-EC1A-D239-65A90189F56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C413DE07-C69F-8ECD-7CF8-8DB3C94CD553}"/>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07893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32D3-C917-072B-5A12-E321ADB9076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7B29449-5738-48A0-B68D-F9BDF010FB65}"/>
              </a:ext>
            </a:extLst>
          </p:cNvPr>
          <p:cNvSpPr/>
          <p:nvPr/>
        </p:nvSpPr>
        <p:spPr>
          <a:xfrm>
            <a:off x="-1" y="-1"/>
            <a:ext cx="12191999" cy="51849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BF4A876-4E45-9252-4981-E5D68715B2C0}"/>
              </a:ext>
            </a:extLst>
          </p:cNvPr>
          <p:cNvSpPr/>
          <p:nvPr/>
        </p:nvSpPr>
        <p:spPr>
          <a:xfrm>
            <a:off x="-7893" y="5184991"/>
            <a:ext cx="9964111" cy="1673009"/>
          </a:xfrm>
          <a:prstGeom prst="rect">
            <a:avLst/>
          </a:prstGeom>
          <a:solidFill>
            <a:srgbClr val="BF012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78AA18E3-DD5C-2D48-FCCB-01AA236B16FA}"/>
              </a:ext>
            </a:extLst>
          </p:cNvPr>
          <p:cNvSpPr>
            <a:spLocks noGrp="1"/>
          </p:cNvSpPr>
          <p:nvPr>
            <p:ph type="title"/>
          </p:nvPr>
        </p:nvSpPr>
        <p:spPr>
          <a:xfrm>
            <a:off x="307676" y="349991"/>
            <a:ext cx="11560863" cy="4525095"/>
          </a:xfrm>
        </p:spPr>
        <p:txBody>
          <a:bodyPr>
            <a:noAutofit/>
          </a:bodyPr>
          <a:lstStyle/>
          <a:p>
            <a:pPr algn="ctr"/>
            <a:r>
              <a:rPr lang="en-US" sz="6000" b="1" dirty="0">
                <a:solidFill>
                  <a:schemeClr val="bg1"/>
                </a:solidFill>
                <a:latin typeface="Avenir Black" panose="02000503020000020003" pitchFamily="2" charset="0"/>
              </a:rPr>
              <a:t>Communicate</a:t>
            </a:r>
            <a:br>
              <a:rPr lang="en-US" sz="6000" b="1" dirty="0">
                <a:solidFill>
                  <a:schemeClr val="bg1"/>
                </a:solidFill>
                <a:latin typeface="Avenir Black" panose="02000503020000020003" pitchFamily="2" charset="0"/>
              </a:rPr>
            </a:br>
            <a:endParaRPr lang="en-US" sz="4000" b="1" i="1" u="none" strike="noStrike" dirty="0">
              <a:solidFill>
                <a:schemeClr val="bg1"/>
              </a:solidFill>
              <a:effectLst/>
              <a:latin typeface="Avenir Book" panose="02000503020000020003" pitchFamily="2" charset="0"/>
            </a:endParaRPr>
          </a:p>
        </p:txBody>
      </p:sp>
      <p:sp>
        <p:nvSpPr>
          <p:cNvPr id="7" name="Title 1">
            <a:extLst>
              <a:ext uri="{FF2B5EF4-FFF2-40B4-BE49-F238E27FC236}">
                <a16:creationId xmlns:a16="http://schemas.microsoft.com/office/drawing/2014/main" id="{307AAB93-18D1-5F91-C64E-2565ACA5EB22}"/>
              </a:ext>
            </a:extLst>
          </p:cNvPr>
          <p:cNvSpPr txBox="1">
            <a:spLocks/>
          </p:cNvSpPr>
          <p:nvPr/>
        </p:nvSpPr>
        <p:spPr>
          <a:xfrm>
            <a:off x="2594208" y="5393398"/>
            <a:ext cx="6987798" cy="1114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Avenir Black" panose="02000503020000020003" pitchFamily="2" charset="0"/>
              </a:rPr>
              <a:t>Seven Life Principles </a:t>
            </a:r>
            <a:endParaRPr lang="en-US" sz="4800" dirty="0">
              <a:latin typeface="Avenir Black" panose="02000503020000020003" pitchFamily="2" charset="0"/>
            </a:endParaRPr>
          </a:p>
        </p:txBody>
      </p:sp>
      <p:pic>
        <p:nvPicPr>
          <p:cNvPr id="9" name="Picture 8" descr="A black background with a black square&#10;&#10;AI-generated content may be incorrect.">
            <a:extLst>
              <a:ext uri="{FF2B5EF4-FFF2-40B4-BE49-F238E27FC236}">
                <a16:creationId xmlns:a16="http://schemas.microsoft.com/office/drawing/2014/main" id="{1D840B54-7204-B9C5-335D-0EAC515A2813}"/>
              </a:ext>
            </a:extLst>
          </p:cNvPr>
          <p:cNvPicPr>
            <a:picLocks noChangeAspect="1"/>
          </p:cNvPicPr>
          <p:nvPr/>
        </p:nvPicPr>
        <p:blipFill>
          <a:blip r:embed="rId3"/>
          <a:stretch>
            <a:fillRect/>
          </a:stretch>
        </p:blipFill>
        <p:spPr>
          <a:xfrm>
            <a:off x="307675" y="4819725"/>
            <a:ext cx="2318181" cy="2261956"/>
          </a:xfrm>
          <a:prstGeom prst="rect">
            <a:avLst/>
          </a:prstGeom>
        </p:spPr>
      </p:pic>
      <p:pic>
        <p:nvPicPr>
          <p:cNvPr id="5" name="Picture 4">
            <a:extLst>
              <a:ext uri="{FF2B5EF4-FFF2-40B4-BE49-F238E27FC236}">
                <a16:creationId xmlns:a16="http://schemas.microsoft.com/office/drawing/2014/main" id="{29688120-6A78-343A-DDBC-78066D1AD92B}"/>
              </a:ext>
            </a:extLst>
          </p:cNvPr>
          <p:cNvPicPr>
            <a:picLocks noChangeAspect="1"/>
          </p:cNvPicPr>
          <p:nvPr/>
        </p:nvPicPr>
        <p:blipFill>
          <a:blip r:embed="rId4"/>
          <a:stretch>
            <a:fillRect/>
          </a:stretch>
        </p:blipFill>
        <p:spPr>
          <a:xfrm>
            <a:off x="9956218" y="5186174"/>
            <a:ext cx="2235781" cy="1529059"/>
          </a:xfrm>
          <a:prstGeom prst="rect">
            <a:avLst/>
          </a:prstGeom>
        </p:spPr>
      </p:pic>
      <p:sp>
        <p:nvSpPr>
          <p:cNvPr id="8" name="Title 1">
            <a:extLst>
              <a:ext uri="{FF2B5EF4-FFF2-40B4-BE49-F238E27FC236}">
                <a16:creationId xmlns:a16="http://schemas.microsoft.com/office/drawing/2014/main" id="{6F5502F6-E352-1353-F3D0-10EF56257397}"/>
              </a:ext>
            </a:extLst>
          </p:cNvPr>
          <p:cNvSpPr txBox="1">
            <a:spLocks/>
          </p:cNvSpPr>
          <p:nvPr/>
        </p:nvSpPr>
        <p:spPr>
          <a:xfrm>
            <a:off x="0" y="5184991"/>
            <a:ext cx="9956218" cy="16730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solidFill>
                <a:schemeClr val="bg1"/>
              </a:solidFill>
              <a:latin typeface="Avenir Black" panose="02000503020000020003" pitchFamily="2" charset="0"/>
            </a:endParaRPr>
          </a:p>
        </p:txBody>
      </p:sp>
    </p:spTree>
    <p:extLst>
      <p:ext uri="{BB962C8B-B14F-4D97-AF65-F5344CB8AC3E}">
        <p14:creationId xmlns:p14="http://schemas.microsoft.com/office/powerpoint/2010/main" val="1256505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54B36-3F2B-6EC4-AEF5-B22031F3FF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065BA0-C046-C198-BFE1-FFCD48EA351B}"/>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Colossians 4:6</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93101394-551D-C9E0-6F9B-987372224B04}"/>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6 </a:t>
            </a:r>
            <a:r>
              <a:rPr lang="en-US" sz="4800" i="1" dirty="0">
                <a:effectLst/>
                <a:latin typeface="Times New Roman" panose="02020603050405020304" pitchFamily="18" charset="0"/>
                <a:ea typeface="Aptos" panose="020B0004020202020204" pitchFamily="34" charset="0"/>
              </a:rPr>
              <a:t>Let your conversation be always full of grace, seasoned with salt, so that you may know how to answer everyone.</a:t>
            </a:r>
            <a:endParaRPr lang="en-US" sz="48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6592481-A1BE-D2D1-B12C-80289E0D07DC}"/>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E3D55594-BD28-973C-AF38-B12C9EE24BC2}"/>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EFCE8FA6-D9C7-678D-648B-346DD7DBAAB5}"/>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344012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F3A69-4A61-16A7-BF3E-E232022C9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6C24F-3B4A-C0AC-D08B-703FFBF7AA06}"/>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James 1:19-20</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6B373E9B-549F-1DFC-2748-ED7909BE4459}"/>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a:r>
              <a:rPr lang="en-US" sz="4800" b="1" i="1" baseline="30000" dirty="0">
                <a:effectLst/>
                <a:latin typeface="Times New Roman" panose="02020603050405020304" pitchFamily="18" charset="0"/>
                <a:ea typeface="Aptos" panose="020B0004020202020204" pitchFamily="34" charset="0"/>
                <a:cs typeface="Times New Roman" panose="02020603050405020304" pitchFamily="18" charset="0"/>
              </a:rPr>
              <a:t>19</a:t>
            </a:r>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Everyone should be quick to listen, slow to speak and slow to become angry, </a:t>
            </a:r>
            <a:r>
              <a:rPr lang="en-US" sz="4800" b="1" i="1" kern="100" baseline="30000" dirty="0">
                <a:effectLst/>
                <a:latin typeface="Times New Roman" panose="02020603050405020304" pitchFamily="18" charset="0"/>
                <a:ea typeface="Aptos" panose="020B0004020202020204" pitchFamily="34" charset="0"/>
                <a:cs typeface="Times New Roman" panose="02020603050405020304" pitchFamily="18" charset="0"/>
              </a:rPr>
              <a:t>20 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because human anger does not produce the righteousness that God desires.</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CAB01C9-ED9B-C469-6C12-C628B4E40029}"/>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61F76736-989E-5FA0-0C2C-4B73503BBAD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8DE47F8C-4A43-CEE6-D75E-3D4B3040F945}"/>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49468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5BE1C-5D75-378F-69C8-2A8754AEF0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306BE-7CE2-7086-26B2-9D75D8890CEE}"/>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Proverbs 18:13</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3249DF4D-C0C3-8929-252E-EBE4A67351CB}"/>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a:r>
              <a:rPr lang="en-US" sz="4800" b="1" i="1" baseline="30000" dirty="0">
                <a:effectLst/>
                <a:latin typeface="Times New Roman" panose="02020603050405020304" pitchFamily="18" charset="0"/>
                <a:ea typeface="Aptos" panose="020B0004020202020204" pitchFamily="34" charset="0"/>
                <a:cs typeface="Times New Roman" panose="02020603050405020304" pitchFamily="18" charset="0"/>
              </a:rPr>
              <a:t>13</a:t>
            </a:r>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dirty="0">
                <a:effectLst/>
                <a:latin typeface="Times New Roman" panose="02020603050405020304" pitchFamily="18" charset="0"/>
                <a:ea typeface="Aptos" panose="020B0004020202020204" pitchFamily="34" charset="0"/>
              </a:rPr>
              <a:t>To answer before listening—that is folly and shame</a:t>
            </a:r>
            <a:r>
              <a:rPr lang="en-US" sz="4800" dirty="0">
                <a:effectLst/>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A68568E-B276-2E34-C2F4-7E0F56578BC0}"/>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2E03F8F7-1EBD-4AF0-1BEB-1463D3C25EC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E083A2E0-03A6-BB20-E7A7-B333A78AD077}"/>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988181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9D63-4306-045E-03E0-68525CBDBF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6CDEF1-9914-9B85-CBE8-A687DBDFCE70}"/>
              </a:ext>
            </a:extLst>
          </p:cNvPr>
          <p:cNvSpPr>
            <a:spLocks noGrp="1"/>
          </p:cNvSpPr>
          <p:nvPr>
            <p:ph type="title"/>
          </p:nvPr>
        </p:nvSpPr>
        <p:spPr>
          <a:xfrm>
            <a:off x="6096001" y="5277367"/>
            <a:ext cx="5661836" cy="1325563"/>
          </a:xfrm>
        </p:spPr>
        <p:txBody>
          <a:bodyPr>
            <a:normAutofit/>
          </a:bodyPr>
          <a:lstStyle/>
          <a:p>
            <a:pPr algn="r"/>
            <a:r>
              <a:rPr lang="en-US" sz="4000" dirty="0">
                <a:effectLst/>
                <a:latin typeface="Times New Roman" panose="02020603050405020304" pitchFamily="18" charset="0"/>
                <a:ea typeface="Aptos" panose="020B0004020202020204" pitchFamily="34" charset="0"/>
              </a:rPr>
              <a:t>Proverbs 15:1</a:t>
            </a:r>
            <a:endParaRPr lang="en-US" sz="4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4DFA5EAB-0BB9-C052-9A83-A8BE781152E6}"/>
              </a:ext>
            </a:extLst>
          </p:cNvPr>
          <p:cNvSpPr txBox="1">
            <a:spLocks/>
          </p:cNvSpPr>
          <p:nvPr/>
        </p:nvSpPr>
        <p:spPr>
          <a:xfrm>
            <a:off x="434163" y="349991"/>
            <a:ext cx="11323674" cy="4662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a:r>
              <a:rPr lang="en-US" sz="4800" b="1" i="1" baseline="30000" dirty="0">
                <a:effectLst/>
                <a:latin typeface="Times New Roman" panose="02020603050405020304" pitchFamily="18" charset="0"/>
                <a:ea typeface="Aptos" panose="020B0004020202020204" pitchFamily="34" charset="0"/>
                <a:cs typeface="Times New Roman" panose="02020603050405020304" pitchFamily="18" charset="0"/>
              </a:rPr>
              <a:t>1</a:t>
            </a:r>
            <a:r>
              <a:rPr lang="en-US" sz="4800" i="1" baseline="300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800" i="1" dirty="0">
                <a:effectLst/>
                <a:latin typeface="Times New Roman" panose="02020603050405020304" pitchFamily="18" charset="0"/>
                <a:ea typeface="Aptos" panose="020B0004020202020204" pitchFamily="34" charset="0"/>
              </a:rPr>
              <a:t>A gentle answer turns away wrath, but a harsh word stirs up anger</a:t>
            </a:r>
            <a:r>
              <a:rPr lang="en-US" sz="4800" dirty="0">
                <a:effectLst/>
              </a:rPr>
              <a:t> </a:t>
            </a:r>
            <a:r>
              <a:rPr lang="en-US" sz="4800" i="1"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11BE772-44AD-CB40-BF92-0DCE50454BAE}"/>
              </a:ext>
            </a:extLst>
          </p:cNvPr>
          <p:cNvPicPr>
            <a:picLocks noChangeAspect="1"/>
          </p:cNvPicPr>
          <p:nvPr/>
        </p:nvPicPr>
        <p:blipFill>
          <a:blip r:embed="rId3"/>
          <a:stretch>
            <a:fillRect/>
          </a:stretch>
        </p:blipFill>
        <p:spPr>
          <a:xfrm>
            <a:off x="0" y="5328941"/>
            <a:ext cx="2235781" cy="1529059"/>
          </a:xfrm>
          <a:prstGeom prst="rect">
            <a:avLst/>
          </a:prstGeom>
        </p:spPr>
      </p:pic>
      <p:sp>
        <p:nvSpPr>
          <p:cNvPr id="5" name="Right Bracket 4">
            <a:extLst>
              <a:ext uri="{FF2B5EF4-FFF2-40B4-BE49-F238E27FC236}">
                <a16:creationId xmlns:a16="http://schemas.microsoft.com/office/drawing/2014/main" id="{A4775D32-5EC1-26FF-1885-B86C62CA4A5C}"/>
              </a:ext>
            </a:extLst>
          </p:cNvPr>
          <p:cNvSpPr/>
          <p:nvPr/>
        </p:nvSpPr>
        <p:spPr>
          <a:xfrm>
            <a:off x="11243733" y="487404"/>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E186A47C-C888-9451-B7F4-53A8EFA9DF92}"/>
              </a:ext>
            </a:extLst>
          </p:cNvPr>
          <p:cNvSpPr/>
          <p:nvPr/>
        </p:nvSpPr>
        <p:spPr>
          <a:xfrm rot="10800000">
            <a:off x="323461" y="487405"/>
            <a:ext cx="514104" cy="4525095"/>
          </a:xfrm>
          <a:prstGeom prst="rightBracket">
            <a:avLst/>
          </a:prstGeom>
          <a:ln w="38100">
            <a:solidFill>
              <a:srgbClr val="BF012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43011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20C1-7BD1-8EB6-C58B-8217993E5497}"/>
            </a:ext>
          </a:extLst>
        </p:cNvPr>
        <p:cNvGrpSpPr/>
        <p:nvPr/>
      </p:nvGrpSpPr>
      <p:grpSpPr>
        <a:xfrm>
          <a:off x="0" y="0"/>
          <a:ext cx="0" cy="0"/>
          <a:chOff x="0" y="0"/>
          <a:chExt cx="0" cy="0"/>
        </a:xfrm>
      </p:grpSpPr>
      <p:pic>
        <p:nvPicPr>
          <p:cNvPr id="3" name="Picture 2" descr="The Nonverbal World - All about Human Behavior and Body Language: Is Human  Communication 93% Nonverbal?">
            <a:extLst>
              <a:ext uri="{FF2B5EF4-FFF2-40B4-BE49-F238E27FC236}">
                <a16:creationId xmlns:a16="http://schemas.microsoft.com/office/drawing/2014/main" id="{CD2D5ADE-01E1-F943-4C22-8C5EA0A0A7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7984" y="395021"/>
            <a:ext cx="5450114" cy="5744296"/>
          </a:xfrm>
          <a:prstGeom prst="rect">
            <a:avLst/>
          </a:prstGeom>
          <a:noFill/>
          <a:ln>
            <a:noFill/>
          </a:ln>
        </p:spPr>
      </p:pic>
      <p:pic>
        <p:nvPicPr>
          <p:cNvPr id="8" name="Picture 7">
            <a:extLst>
              <a:ext uri="{FF2B5EF4-FFF2-40B4-BE49-F238E27FC236}">
                <a16:creationId xmlns:a16="http://schemas.microsoft.com/office/drawing/2014/main" id="{F6558F08-E768-96D4-D5E7-197AE2BCD240}"/>
              </a:ext>
            </a:extLst>
          </p:cNvPr>
          <p:cNvPicPr>
            <a:picLocks noChangeAspect="1"/>
          </p:cNvPicPr>
          <p:nvPr/>
        </p:nvPicPr>
        <p:blipFill>
          <a:blip r:embed="rId3"/>
          <a:stretch>
            <a:fillRect/>
          </a:stretch>
        </p:blipFill>
        <p:spPr>
          <a:xfrm flipH="1">
            <a:off x="0" y="0"/>
            <a:ext cx="3120100" cy="1939636"/>
          </a:xfrm>
          <a:prstGeom prst="rect">
            <a:avLst/>
          </a:prstGeom>
        </p:spPr>
      </p:pic>
      <p:sp>
        <p:nvSpPr>
          <p:cNvPr id="10" name="Rectangle 9">
            <a:extLst>
              <a:ext uri="{FF2B5EF4-FFF2-40B4-BE49-F238E27FC236}">
                <a16:creationId xmlns:a16="http://schemas.microsoft.com/office/drawing/2014/main" id="{CC1186F7-F1FA-ADCE-C1B0-07F76588430B}"/>
              </a:ext>
            </a:extLst>
          </p:cNvPr>
          <p:cNvSpPr/>
          <p:nvPr/>
        </p:nvSpPr>
        <p:spPr>
          <a:xfrm rot="10800000">
            <a:off x="-1" y="2161309"/>
            <a:ext cx="3120099" cy="4696690"/>
          </a:xfrm>
          <a:prstGeom prst="rect">
            <a:avLst/>
          </a:prstGeom>
          <a:gradFill flip="none" rotWithShape="1">
            <a:gsLst>
              <a:gs pos="0">
                <a:schemeClr val="dk1">
                  <a:lumMod val="67000"/>
                </a:schemeClr>
              </a:gs>
              <a:gs pos="22000">
                <a:schemeClr val="dk1">
                  <a:lumMod val="97000"/>
                  <a:lumOff val="3000"/>
                </a:schemeClr>
              </a:gs>
              <a:gs pos="94000">
                <a:schemeClr val="dk1">
                  <a:lumMod val="60000"/>
                  <a:lumOff val="4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1CB28E03-9527-CD85-4F27-53B6D2DAB912}"/>
              </a:ext>
            </a:extLst>
          </p:cNvPr>
          <p:cNvSpPr txBox="1">
            <a:spLocks/>
          </p:cNvSpPr>
          <p:nvPr/>
        </p:nvSpPr>
        <p:spPr>
          <a:xfrm>
            <a:off x="0" y="3608335"/>
            <a:ext cx="3120098" cy="168539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5400" dirty="0">
                <a:solidFill>
                  <a:schemeClr val="bg1"/>
                </a:solidFill>
                <a:latin typeface="Avalon Regular" panose="02000603050000020004" pitchFamily="2" charset="77"/>
              </a:rPr>
              <a:t>A </a:t>
            </a:r>
            <a:r>
              <a:rPr lang="en-US" sz="5400" dirty="0">
                <a:solidFill>
                  <a:srgbClr val="BF0121"/>
                </a:solidFill>
                <a:latin typeface="Avalon Regular" panose="02000603050000020004" pitchFamily="2" charset="77"/>
              </a:rPr>
              <a:t>Women’s</a:t>
            </a:r>
            <a:r>
              <a:rPr lang="en-US" sz="5400" dirty="0">
                <a:latin typeface="Avalon Regular" panose="02000603050000020004" pitchFamily="2" charset="77"/>
              </a:rPr>
              <a:t> </a:t>
            </a:r>
            <a:r>
              <a:rPr lang="en-US" sz="5400" dirty="0">
                <a:solidFill>
                  <a:schemeClr val="bg1"/>
                </a:solidFill>
                <a:latin typeface="Avalon Regular" panose="02000603050000020004" pitchFamily="2" charset="77"/>
              </a:rPr>
              <a:t>Perspective</a:t>
            </a:r>
            <a:endParaRPr lang="en-US" dirty="0">
              <a:solidFill>
                <a:schemeClr val="bg1"/>
              </a:solidFill>
              <a:latin typeface="Avalon Regular" panose="02000603050000020004" pitchFamily="2" charset="77"/>
            </a:endParaRPr>
          </a:p>
        </p:txBody>
      </p:sp>
    </p:spTree>
    <p:extLst>
      <p:ext uri="{BB962C8B-B14F-4D97-AF65-F5344CB8AC3E}">
        <p14:creationId xmlns:p14="http://schemas.microsoft.com/office/powerpoint/2010/main" val="2732778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F0125-E06F-79D6-A677-449530F3A32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F611437-935F-4483-41EF-9EB6EE273BD6}"/>
              </a:ext>
            </a:extLst>
          </p:cNvPr>
          <p:cNvPicPr>
            <a:picLocks noChangeAspect="1"/>
          </p:cNvPicPr>
          <p:nvPr/>
        </p:nvPicPr>
        <p:blipFill>
          <a:blip r:embed="rId2"/>
          <a:stretch>
            <a:fillRect/>
          </a:stretch>
        </p:blipFill>
        <p:spPr>
          <a:xfrm flipH="1">
            <a:off x="50798" y="5486401"/>
            <a:ext cx="2140858" cy="1330882"/>
          </a:xfrm>
          <a:prstGeom prst="rect">
            <a:avLst/>
          </a:prstGeom>
        </p:spPr>
      </p:pic>
      <p:sp>
        <p:nvSpPr>
          <p:cNvPr id="10" name="Rectangle 9">
            <a:extLst>
              <a:ext uri="{FF2B5EF4-FFF2-40B4-BE49-F238E27FC236}">
                <a16:creationId xmlns:a16="http://schemas.microsoft.com/office/drawing/2014/main" id="{17E57166-9CAE-7B10-4D39-E3137D3A3FBB}"/>
              </a:ext>
            </a:extLst>
          </p:cNvPr>
          <p:cNvSpPr/>
          <p:nvPr/>
        </p:nvSpPr>
        <p:spPr>
          <a:xfrm rot="10800000">
            <a:off x="2191656" y="5486400"/>
            <a:ext cx="10000342" cy="1371600"/>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t"/>
          <a:lstStyle/>
          <a:p>
            <a:pPr algn="ctr"/>
            <a:endParaRPr lang="en-US"/>
          </a:p>
        </p:txBody>
      </p:sp>
      <p:sp>
        <p:nvSpPr>
          <p:cNvPr id="11" name="Title 1">
            <a:extLst>
              <a:ext uri="{FF2B5EF4-FFF2-40B4-BE49-F238E27FC236}">
                <a16:creationId xmlns:a16="http://schemas.microsoft.com/office/drawing/2014/main" id="{9F790730-37DB-3E18-4BFC-172D4D904179}"/>
              </a:ext>
            </a:extLst>
          </p:cNvPr>
          <p:cNvSpPr txBox="1">
            <a:spLocks/>
          </p:cNvSpPr>
          <p:nvPr/>
        </p:nvSpPr>
        <p:spPr>
          <a:xfrm>
            <a:off x="2866571" y="5486400"/>
            <a:ext cx="6458857" cy="133088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4800" dirty="0">
                <a:solidFill>
                  <a:schemeClr val="bg1"/>
                </a:solidFill>
                <a:latin typeface="Avalon Regular" panose="02000603050000020004" pitchFamily="2" charset="77"/>
              </a:rPr>
              <a:t>A </a:t>
            </a:r>
            <a:r>
              <a:rPr lang="en-US" sz="4800" dirty="0">
                <a:solidFill>
                  <a:srgbClr val="BF0121"/>
                </a:solidFill>
                <a:latin typeface="Avalon Regular" panose="02000603050000020004" pitchFamily="2" charset="77"/>
              </a:rPr>
              <a:t>Women’s</a:t>
            </a:r>
            <a:r>
              <a:rPr lang="en-US" sz="4800" dirty="0">
                <a:latin typeface="Avalon Regular" panose="02000603050000020004" pitchFamily="2" charset="77"/>
              </a:rPr>
              <a:t> </a:t>
            </a:r>
            <a:r>
              <a:rPr lang="en-US" sz="4800" dirty="0">
                <a:solidFill>
                  <a:schemeClr val="bg1"/>
                </a:solidFill>
                <a:latin typeface="Avalon Regular" panose="02000603050000020004" pitchFamily="2" charset="77"/>
              </a:rPr>
              <a:t>Perspective</a:t>
            </a:r>
            <a:endParaRPr lang="en-US" sz="5400" dirty="0">
              <a:solidFill>
                <a:schemeClr val="bg1"/>
              </a:solidFill>
              <a:latin typeface="Avalon Regular" panose="02000603050000020004" pitchFamily="2" charset="77"/>
            </a:endParaRPr>
          </a:p>
        </p:txBody>
      </p:sp>
      <p:sp>
        <p:nvSpPr>
          <p:cNvPr id="2" name="TextBox 1">
            <a:extLst>
              <a:ext uri="{FF2B5EF4-FFF2-40B4-BE49-F238E27FC236}">
                <a16:creationId xmlns:a16="http://schemas.microsoft.com/office/drawing/2014/main" id="{733F9332-B6E5-80F7-8944-698EE4FB9D52}"/>
              </a:ext>
            </a:extLst>
          </p:cNvPr>
          <p:cNvSpPr txBox="1"/>
          <p:nvPr/>
        </p:nvSpPr>
        <p:spPr>
          <a:xfrm>
            <a:off x="174170" y="732983"/>
            <a:ext cx="11843657" cy="3908762"/>
          </a:xfrm>
          <a:prstGeom prst="rect">
            <a:avLst/>
          </a:prstGeom>
          <a:noFill/>
        </p:spPr>
        <p:txBody>
          <a:bodyPr wrap="square" rtlCol="0">
            <a:spAutoFit/>
          </a:bodyPr>
          <a:lstStyle/>
          <a:p>
            <a:pPr algn="ctr"/>
            <a:r>
              <a:rPr lang="en-US" sz="8800" b="1" kern="100" dirty="0">
                <a:effectLst/>
                <a:latin typeface="Cochocib Script Latin Pro" panose="02000503000000020003" pitchFamily="2" charset="77"/>
                <a:ea typeface="Aptos" panose="020B0004020202020204" pitchFamily="34" charset="0"/>
                <a:cs typeface="Times New Roman" panose="02020603050405020304" pitchFamily="18" charset="0"/>
              </a:rPr>
              <a:t>“Everyone is watching you.  </a:t>
            </a:r>
          </a:p>
          <a:p>
            <a:pPr algn="ctr"/>
            <a:r>
              <a:rPr lang="en-US" sz="8800" b="1" kern="100" dirty="0">
                <a:effectLst/>
                <a:latin typeface="Cochocib Script Latin Pro" panose="02000503000000020003" pitchFamily="2" charset="77"/>
                <a:ea typeface="Aptos" panose="020B0004020202020204" pitchFamily="34" charset="0"/>
                <a:cs typeface="Times New Roman" panose="02020603050405020304" pitchFamily="18" charset="0"/>
              </a:rPr>
              <a:t>Forgive Continually” </a:t>
            </a:r>
          </a:p>
          <a:p>
            <a:pPr algn="ctr"/>
            <a:endParaRPr lang="en-US" sz="2400" i="1" kern="100" dirty="0">
              <a:effectLst/>
              <a:latin typeface="Avenir Book" panose="02000503020000020003" pitchFamily="2" charset="0"/>
              <a:ea typeface="Aptos" panose="020B0004020202020204" pitchFamily="34" charset="0"/>
              <a:cs typeface="Times New Roman" panose="02020603050405020304" pitchFamily="18" charset="0"/>
            </a:endParaRPr>
          </a:p>
          <a:p>
            <a:pPr algn="ctr"/>
            <a:endParaRPr lang="en-US" sz="2400" i="1" kern="100" dirty="0">
              <a:latin typeface="Avenir Book" panose="02000503020000020003" pitchFamily="2" charset="0"/>
              <a:ea typeface="Aptos" panose="020B0004020202020204" pitchFamily="34" charset="0"/>
              <a:cs typeface="Times New Roman" panose="02020603050405020304" pitchFamily="18" charset="0"/>
            </a:endParaRPr>
          </a:p>
          <a:p>
            <a:pPr algn="ctr"/>
            <a:r>
              <a:rPr lang="en-US" sz="2400" i="1" kern="100" dirty="0">
                <a:effectLst/>
                <a:latin typeface="Avenir Book" panose="02000503020000020003" pitchFamily="2" charset="0"/>
                <a:ea typeface="Aptos" panose="020B0004020202020204" pitchFamily="34" charset="0"/>
                <a:cs typeface="Times New Roman" panose="02020603050405020304" pitchFamily="18" charset="0"/>
              </a:rPr>
              <a:t>(Tina Hook 3/25)</a:t>
            </a:r>
          </a:p>
        </p:txBody>
      </p:sp>
      <p:pic>
        <p:nvPicPr>
          <p:cNvPr id="4" name="Picture 3" descr="A logo with white text&#10;&#10;AI-generated content may be incorrect.">
            <a:extLst>
              <a:ext uri="{FF2B5EF4-FFF2-40B4-BE49-F238E27FC236}">
                <a16:creationId xmlns:a16="http://schemas.microsoft.com/office/drawing/2014/main" id="{EFFF6751-4660-2CA6-D661-0DCE47EF8B0A}"/>
              </a:ext>
            </a:extLst>
          </p:cNvPr>
          <p:cNvPicPr>
            <a:picLocks noChangeAspect="1"/>
          </p:cNvPicPr>
          <p:nvPr/>
        </p:nvPicPr>
        <p:blipFill>
          <a:blip r:embed="rId3"/>
          <a:stretch>
            <a:fillRect/>
          </a:stretch>
        </p:blipFill>
        <p:spPr>
          <a:xfrm>
            <a:off x="10012514" y="5511531"/>
            <a:ext cx="1492397" cy="1456201"/>
          </a:xfrm>
          <a:prstGeom prst="rect">
            <a:avLst/>
          </a:prstGeom>
        </p:spPr>
      </p:pic>
    </p:spTree>
    <p:extLst>
      <p:ext uri="{BB962C8B-B14F-4D97-AF65-F5344CB8AC3E}">
        <p14:creationId xmlns:p14="http://schemas.microsoft.com/office/powerpoint/2010/main" val="1605526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7764</TotalTime>
  <Words>1045</Words>
  <Application>Microsoft Macintosh PowerPoint</Application>
  <PresentationFormat>Widescreen</PresentationFormat>
  <Paragraphs>126</Paragraphs>
  <Slides>51</Slides>
  <Notes>15</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Aptos</vt:lpstr>
      <vt:lpstr>Aptos Display</vt:lpstr>
      <vt:lpstr>Arial</vt:lpstr>
      <vt:lpstr>Avalon Regular</vt:lpstr>
      <vt:lpstr>Avenir</vt:lpstr>
      <vt:lpstr>Avenir Black</vt:lpstr>
      <vt:lpstr>Avenir Book</vt:lpstr>
      <vt:lpstr>Cochocib Script Latin Pro</vt:lpstr>
      <vt:lpstr>Rastanty Cortez</vt:lpstr>
      <vt:lpstr>Times New Roman</vt:lpstr>
      <vt:lpstr>Office Theme</vt:lpstr>
      <vt:lpstr>PowerPoint Presentation</vt:lpstr>
      <vt:lpstr>PowerPoint Presentation</vt:lpstr>
      <vt:lpstr>PowerPoint Presentation</vt:lpstr>
      <vt:lpstr>PowerPoint Presentation</vt:lpstr>
      <vt:lpstr>Don’t Lose Your Identity</vt:lpstr>
      <vt:lpstr>John 1:12</vt:lpstr>
      <vt:lpstr>John 1:13</vt:lpstr>
      <vt:lpstr>PowerPoint Presentation</vt:lpstr>
      <vt:lpstr>Psalm 139:1-2</vt:lpstr>
      <vt:lpstr>Psalm 139:13 </vt:lpstr>
      <vt:lpstr>Psalm 139:14 </vt:lpstr>
      <vt:lpstr>PowerPoint Presentation</vt:lpstr>
      <vt:lpstr>You Are Called </vt:lpstr>
      <vt:lpstr>Psalm 139:15 </vt:lpstr>
      <vt:lpstr>Psalm 139:16 </vt:lpstr>
      <vt:lpstr>Isaiah 43:1 </vt:lpstr>
      <vt:lpstr>Ephesians 2:10 </vt:lpstr>
      <vt:lpstr>2 Timothy 1:6 </vt:lpstr>
      <vt:lpstr>PowerPoint Presentation</vt:lpstr>
      <vt:lpstr>Submit And Uplift</vt:lpstr>
      <vt:lpstr>Ephesians 5:1-2 </vt:lpstr>
      <vt:lpstr>Ephesians 5:21 </vt:lpstr>
      <vt:lpstr>John 13:34 </vt:lpstr>
      <vt:lpstr>1 Thessalonians 5:11 </vt:lpstr>
      <vt:lpstr>Hebrews 10:24</vt:lpstr>
      <vt:lpstr>PowerPoint Presentation</vt:lpstr>
      <vt:lpstr>Pray  </vt:lpstr>
      <vt:lpstr>James 5:16-18 (MSG)</vt:lpstr>
      <vt:lpstr>James 5:16-18 (MSG)</vt:lpstr>
      <vt:lpstr>James 5:16-18 (MSG)</vt:lpstr>
      <vt:lpstr>1 Peter 3:10-12</vt:lpstr>
      <vt:lpstr>1 Peter 3:10-12</vt:lpstr>
      <vt:lpstr>Show Affection And Date </vt:lpstr>
      <vt:lpstr>1 Corinthians 7:5</vt:lpstr>
      <vt:lpstr>Hebrews 13:4</vt:lpstr>
      <vt:lpstr>Be Watchful </vt:lpstr>
      <vt:lpstr>PowerPoint Presentation</vt:lpstr>
      <vt:lpstr>James 4:1-3</vt:lpstr>
      <vt:lpstr>James 4:1-3</vt:lpstr>
      <vt:lpstr>James 4:1-3</vt:lpstr>
      <vt:lpstr>PowerPoint Presentation</vt:lpstr>
      <vt:lpstr>Proverbs 31:27</vt:lpstr>
      <vt:lpstr>PowerPoint Presentation</vt:lpstr>
      <vt:lpstr>Ecclesiastes 3:1</vt:lpstr>
      <vt:lpstr>Communicate </vt:lpstr>
      <vt:lpstr>Colossians 4:6</vt:lpstr>
      <vt:lpstr>James 1:19-20</vt:lpstr>
      <vt:lpstr>Proverbs 18:13</vt:lpstr>
      <vt:lpstr>Proverbs 15:1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Janzen</dc:creator>
  <cp:lastModifiedBy>Tim Janzen</cp:lastModifiedBy>
  <cp:revision>4</cp:revision>
  <dcterms:created xsi:type="dcterms:W3CDTF">2025-04-24T03:07:27Z</dcterms:created>
  <dcterms:modified xsi:type="dcterms:W3CDTF">2025-05-04T11:51:12Z</dcterms:modified>
</cp:coreProperties>
</file>