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71" r:id="rId6"/>
    <p:sldId id="274" r:id="rId7"/>
    <p:sldId id="273" r:id="rId8"/>
    <p:sldId id="272" r:id="rId9"/>
    <p:sldId id="269" r:id="rId10"/>
    <p:sldId id="270" r:id="rId11"/>
    <p:sldId id="268" r:id="rId12"/>
    <p:sldId id="267" r:id="rId13"/>
    <p:sldId id="266" r:id="rId14"/>
    <p:sldId id="265" r:id="rId15"/>
    <p:sldId id="264" r:id="rId16"/>
    <p:sldId id="260" r:id="rId17"/>
    <p:sldId id="263" r:id="rId18"/>
    <p:sldId id="277" r:id="rId19"/>
    <p:sldId id="281" r:id="rId20"/>
    <p:sldId id="280" r:id="rId21"/>
    <p:sldId id="279" r:id="rId22"/>
    <p:sldId id="278" r:id="rId23"/>
    <p:sldId id="276" r:id="rId24"/>
    <p:sldId id="275" r:id="rId25"/>
    <p:sldId id="262" r:id="rId26"/>
    <p:sldId id="282" r:id="rId27"/>
    <p:sldId id="26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05"/>
    <p:restoredTop sz="94705"/>
  </p:normalViewPr>
  <p:slideViewPr>
    <p:cSldViewPr snapToGrid="0">
      <p:cViewPr varScale="1">
        <p:scale>
          <a:sx n="194" d="100"/>
          <a:sy n="194" d="100"/>
        </p:scale>
        <p:origin x="24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3443A3-5543-B142-B723-6F2E13F7245E}" type="datetimeFigureOut">
              <a:rPr lang="en-US" smtClean="0"/>
              <a:t>4/28/25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861385-7E6B-AC41-8E9D-8E923796C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909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61385-7E6B-AC41-8E9D-8E923796C64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298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35BC7-D95C-77E3-AEBA-65AE4C132D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7892F3-83F1-8CD8-0D2C-D5AE33B4C5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41EE87-CFFE-5693-F9FB-A7D647BAB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C4501-C568-6742-8D4E-495DA321DC02}" type="datetimeFigureOut">
              <a:rPr lang="en-US" smtClean="0"/>
              <a:t>4/28/25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936BB-8CB4-8E2C-3502-58FEAE021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58C85-3418-F9AD-D5D7-C88803B38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B3C5-F98D-C149-842D-014563D34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280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EC96E-72BA-A3B3-E5B6-8B64B793D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351D7-9652-4FF7-B0D5-9276497B7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887218-B2F1-20BE-462B-EA78F1E84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C4501-C568-6742-8D4E-495DA321DC02}" type="datetimeFigureOut">
              <a:rPr lang="en-US" smtClean="0"/>
              <a:t>4/28/25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B3B1E-E7E1-6D7F-88A6-C518698F9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BDC169-1BDD-E5D3-4233-B1DE89417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B3C5-F98D-C149-842D-014563D34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752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51A2E-1565-1A5A-2C57-10E7F51A6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78CA6-3C71-7406-5B5F-1382E49E3F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4894A-C06B-1219-46E9-6776642C3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C4501-C568-6742-8D4E-495DA321DC02}" type="datetimeFigureOut">
              <a:rPr lang="en-US" smtClean="0"/>
              <a:t>4/28/25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69348F-15D5-D304-E7E4-364E32472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1472DA-1691-F7F1-E529-9B85630D8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B3C5-F98D-C149-842D-014563D34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009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328AC-8A09-9162-5D8F-8A236A34D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CC003-B3D5-977F-3C89-6719A9A98F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C33A28-80E6-5EBB-6979-B6D6DAC9AD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FC3C64-5134-41AB-0D99-1D0884D0C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C4501-C568-6742-8D4E-495DA321DC02}" type="datetimeFigureOut">
              <a:rPr lang="en-US" smtClean="0"/>
              <a:t>4/28/25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B0432E-E8AA-236A-87FA-605CB6383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19F622-D9C1-01C2-A311-732CCFC8D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B3C5-F98D-C149-842D-014563D34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793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CC895-FDC2-3B6D-5CED-E9A6C5BB6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650C0-139B-7E10-36F6-575D3CBE3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3188C8-7B17-3432-CDB4-1031F77487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98F9A3-F0EF-D366-13C8-AAB8CFA6EC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A36F41-2E23-E6DA-4E33-043D718C26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36B486-C070-0823-4264-992945A26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C4501-C568-6742-8D4E-495DA321DC02}" type="datetimeFigureOut">
              <a:rPr lang="en-US" smtClean="0"/>
              <a:t>4/28/25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7B47D0-ED18-7F3C-2319-14C75F75C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F24770-261E-DC57-B6BB-15047DCA3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B3C5-F98D-C149-842D-014563D34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593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5D7C1-2918-02A9-03DA-6CA7EFFB7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D32196-5A03-BDB9-0BEA-BE6B80BAB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C4501-C568-6742-8D4E-495DA321DC02}" type="datetimeFigureOut">
              <a:rPr lang="en-US" smtClean="0"/>
              <a:t>4/28/25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6944B1-6DB6-98E3-BC40-82210B556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62659C-1F8D-B4FC-07CD-2716C4CD3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B3C5-F98D-C149-842D-014563D34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00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033E3E-6EE0-16FC-4F1D-494480393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C4501-C568-6742-8D4E-495DA321DC02}" type="datetimeFigureOut">
              <a:rPr lang="en-US" smtClean="0"/>
              <a:t>4/28/25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C58FA1-2BE5-3F0E-05C4-69A7D750C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5349F5-D0E8-E344-594A-F97553D4E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B3C5-F98D-C149-842D-014563D34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328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CB694-8624-F586-A4CB-389F897A8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69E9B5-F4EB-3092-3AF2-B2DA79806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40B4E2-20C9-19D9-1E33-5649DE14FD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04397-D103-AD30-1C52-88CF45397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C4501-C568-6742-8D4E-495DA321DC02}" type="datetimeFigureOut">
              <a:rPr lang="en-US" smtClean="0"/>
              <a:t>4/28/25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551CAC-6F99-01B4-FF4D-57AF03909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DD6441-C8AD-C370-B468-7748586D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B3C5-F98D-C149-842D-014563D34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407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0C6E2-7B3B-99FF-BB52-2003AC0AA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C11479-5D08-83FD-07F8-3D0811D6D7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34B0AF-7724-0138-5D27-B1EB72549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CE2977-45CB-4022-F608-0D1785021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C4501-C568-6742-8D4E-495DA321DC02}" type="datetimeFigureOut">
              <a:rPr lang="en-US" smtClean="0"/>
              <a:t>4/28/25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62693E-CCAE-AA6D-FE23-5A87BC8C1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A7D410-86B2-A0CB-0BD7-C08D188C0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B3C5-F98D-C149-842D-014563D34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222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854B0-67E2-4F03-3512-3BB18FD0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F014BE-770B-5AD0-E811-A1A96033F0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63FDE3-3F0E-6E6F-F3C5-466512A76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C4501-C568-6742-8D4E-495DA321DC02}" type="datetimeFigureOut">
              <a:rPr lang="en-US" smtClean="0"/>
              <a:t>4/28/25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68E95-7FA2-4CA2-2551-948A57B87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4BC93-59EF-10D8-8DE6-3679EF217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B3C5-F98D-C149-842D-014563D34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7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33B7C2-ED6F-CC6A-1235-68B742A822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B23FE8-00FD-89DE-05A5-7E31C15201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BBACD4-DB5B-BF18-C7AB-41A2E8B4B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C4501-C568-6742-8D4E-495DA321DC02}" type="datetimeFigureOut">
              <a:rPr lang="en-US" smtClean="0"/>
              <a:t>4/28/25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BB9BF5-2A70-A17D-13AE-49911C2AB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21B388-E5F3-2F76-3DB2-6A6D4C509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B3C5-F98D-C149-842D-014563D34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653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06789A-8EF1-FF94-FE79-D73D85822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9687DB-78D1-86F2-F843-89EC545D5F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CBC02-352E-C58B-4EBD-D41BC1BE3D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3C4501-C568-6742-8D4E-495DA321DC02}" type="datetimeFigureOut">
              <a:rPr lang="en-US" smtClean="0"/>
              <a:t>4/28/25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2D658-76CA-78A4-D73C-F68D73F284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AA3E3-3B6B-3BA3-5F84-C79A18B927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91B3C5-F98D-C149-842D-014563D34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339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A681-0BFF-311F-1E9A-8D6B2F213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6B2C-CED9-953B-0D08-7FFC2CD81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blueprints with text overlay&#10;&#10;AI-generated content may be incorrect.">
            <a:extLst>
              <a:ext uri="{FF2B5EF4-FFF2-40B4-BE49-F238E27FC236}">
                <a16:creationId xmlns:a16="http://schemas.microsoft.com/office/drawing/2014/main" id="{EBF51207-2537-89E4-4C0C-0FE61BD5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003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A681-0BFF-311F-1E9A-8D6B2F213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6B2C-CED9-953B-0D08-7FFC2CD81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blueprints with text overlay&#10;&#10;AI-generated content may be incorrect.">
            <a:extLst>
              <a:ext uri="{FF2B5EF4-FFF2-40B4-BE49-F238E27FC236}">
                <a16:creationId xmlns:a16="http://schemas.microsoft.com/office/drawing/2014/main" id="{EBF51207-2537-89E4-4C0C-0FE61BD5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EEE75-2126-93F1-D18F-C11557C4F1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417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A681-0BFF-311F-1E9A-8D6B2F213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6B2C-CED9-953B-0D08-7FFC2CD81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blueprints with text overlay&#10;&#10;AI-generated content may be incorrect.">
            <a:extLst>
              <a:ext uri="{FF2B5EF4-FFF2-40B4-BE49-F238E27FC236}">
                <a16:creationId xmlns:a16="http://schemas.microsoft.com/office/drawing/2014/main" id="{EBF51207-2537-89E4-4C0C-0FE61BD5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blue and purple background with text&#10;&#10;AI-generated content may be incorrect.">
            <a:extLst>
              <a:ext uri="{FF2B5EF4-FFF2-40B4-BE49-F238E27FC236}">
                <a16:creationId xmlns:a16="http://schemas.microsoft.com/office/drawing/2014/main" id="{558EEE75-2126-93F1-D18F-C11557C4F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96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A681-0BFF-311F-1E9A-8D6B2F213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6B2C-CED9-953B-0D08-7FFC2CD81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blueprints with text overlay&#10;&#10;AI-generated content may be incorrect.">
            <a:extLst>
              <a:ext uri="{FF2B5EF4-FFF2-40B4-BE49-F238E27FC236}">
                <a16:creationId xmlns:a16="http://schemas.microsoft.com/office/drawing/2014/main" id="{EBF51207-2537-89E4-4C0C-0FE61BD5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EEE75-2126-93F1-D18F-C11557C4F1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318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A681-0BFF-311F-1E9A-8D6B2F213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6B2C-CED9-953B-0D08-7FFC2CD81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blueprints with text overlay&#10;&#10;AI-generated content may be incorrect.">
            <a:extLst>
              <a:ext uri="{FF2B5EF4-FFF2-40B4-BE49-F238E27FC236}">
                <a16:creationId xmlns:a16="http://schemas.microsoft.com/office/drawing/2014/main" id="{EBF51207-2537-89E4-4C0C-0FE61BD5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EEE75-2126-93F1-D18F-C11557C4F1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695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A681-0BFF-311F-1E9A-8D6B2F213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6B2C-CED9-953B-0D08-7FFC2CD81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blueprints with text overlay&#10;&#10;AI-generated content may be incorrect.">
            <a:extLst>
              <a:ext uri="{FF2B5EF4-FFF2-40B4-BE49-F238E27FC236}">
                <a16:creationId xmlns:a16="http://schemas.microsoft.com/office/drawing/2014/main" id="{EBF51207-2537-89E4-4C0C-0FE61BD5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EEE75-2126-93F1-D18F-C11557C4F1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329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A681-0BFF-311F-1E9A-8D6B2F213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6B2C-CED9-953B-0D08-7FFC2CD81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blueprints with text overlay&#10;&#10;AI-generated content may be incorrect.">
            <a:extLst>
              <a:ext uri="{FF2B5EF4-FFF2-40B4-BE49-F238E27FC236}">
                <a16:creationId xmlns:a16="http://schemas.microsoft.com/office/drawing/2014/main" id="{EBF51207-2537-89E4-4C0C-0FE61BD5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EEE75-2126-93F1-D18F-C11557C4F1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843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A681-0BFF-311F-1E9A-8D6B2F213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6B2C-CED9-953B-0D08-7FFC2CD81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blueprints with text overlay&#10;&#10;AI-generated content may be incorrect.">
            <a:extLst>
              <a:ext uri="{FF2B5EF4-FFF2-40B4-BE49-F238E27FC236}">
                <a16:creationId xmlns:a16="http://schemas.microsoft.com/office/drawing/2014/main" id="{EBF51207-2537-89E4-4C0C-0FE61BD5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EEE75-2126-93F1-D18F-C11557C4F1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752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A681-0BFF-311F-1E9A-8D6B2F213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6B2C-CED9-953B-0D08-7FFC2CD81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blueprints with text overlay&#10;&#10;AI-generated content may be incorrect.">
            <a:extLst>
              <a:ext uri="{FF2B5EF4-FFF2-40B4-BE49-F238E27FC236}">
                <a16:creationId xmlns:a16="http://schemas.microsoft.com/office/drawing/2014/main" id="{EBF51207-2537-89E4-4C0C-0FE61BD5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EEE75-2126-93F1-D18F-C11557C4F1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670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A681-0BFF-311F-1E9A-8D6B2F213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6B2C-CED9-953B-0D08-7FFC2CD81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blueprints with text overlay&#10;&#10;AI-generated content may be incorrect.">
            <a:extLst>
              <a:ext uri="{FF2B5EF4-FFF2-40B4-BE49-F238E27FC236}">
                <a16:creationId xmlns:a16="http://schemas.microsoft.com/office/drawing/2014/main" id="{EBF51207-2537-89E4-4C0C-0FE61BD5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EEE75-2126-93F1-D18F-C11557C4F1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320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A681-0BFF-311F-1E9A-8D6B2F213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6B2C-CED9-953B-0D08-7FFC2CD81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blueprints with text overlay&#10;&#10;AI-generated content may be incorrect.">
            <a:extLst>
              <a:ext uri="{FF2B5EF4-FFF2-40B4-BE49-F238E27FC236}">
                <a16:creationId xmlns:a16="http://schemas.microsoft.com/office/drawing/2014/main" id="{EBF51207-2537-89E4-4C0C-0FE61BD5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EEE75-2126-93F1-D18F-C11557C4F1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257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A681-0BFF-311F-1E9A-8D6B2F213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6B2C-CED9-953B-0D08-7FFC2CD81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blueprints with text overlay&#10;&#10;AI-generated content may be incorrect.">
            <a:extLst>
              <a:ext uri="{FF2B5EF4-FFF2-40B4-BE49-F238E27FC236}">
                <a16:creationId xmlns:a16="http://schemas.microsoft.com/office/drawing/2014/main" id="{EBF51207-2537-89E4-4C0C-0FE61BD5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EEE75-2126-93F1-D18F-C11557C4F1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865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A681-0BFF-311F-1E9A-8D6B2F213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6B2C-CED9-953B-0D08-7FFC2CD81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blueprints with text overlay&#10;&#10;AI-generated content may be incorrect.">
            <a:extLst>
              <a:ext uri="{FF2B5EF4-FFF2-40B4-BE49-F238E27FC236}">
                <a16:creationId xmlns:a16="http://schemas.microsoft.com/office/drawing/2014/main" id="{EBF51207-2537-89E4-4C0C-0FE61BD5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EEE75-2126-93F1-D18F-C11557C4F1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898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A681-0BFF-311F-1E9A-8D6B2F213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6B2C-CED9-953B-0D08-7FFC2CD81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blueprints with text overlay&#10;&#10;AI-generated content may be incorrect.">
            <a:extLst>
              <a:ext uri="{FF2B5EF4-FFF2-40B4-BE49-F238E27FC236}">
                <a16:creationId xmlns:a16="http://schemas.microsoft.com/office/drawing/2014/main" id="{EBF51207-2537-89E4-4C0C-0FE61BD5E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EEE75-2126-93F1-D18F-C11557C4F1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262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A681-0BFF-311F-1E9A-8D6B2F213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6B2C-CED9-953B-0D08-7FFC2CD81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blueprints with text overlay&#10;&#10;AI-generated content may be incorrect.">
            <a:extLst>
              <a:ext uri="{FF2B5EF4-FFF2-40B4-BE49-F238E27FC236}">
                <a16:creationId xmlns:a16="http://schemas.microsoft.com/office/drawing/2014/main" id="{EBF51207-2537-89E4-4C0C-0FE61BD5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EEE75-2126-93F1-D18F-C11557C4F1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4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A681-0BFF-311F-1E9A-8D6B2F213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6B2C-CED9-953B-0D08-7FFC2CD81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blueprints with text overlay&#10;&#10;AI-generated content may be incorrect.">
            <a:extLst>
              <a:ext uri="{FF2B5EF4-FFF2-40B4-BE49-F238E27FC236}">
                <a16:creationId xmlns:a16="http://schemas.microsoft.com/office/drawing/2014/main" id="{EBF51207-2537-89E4-4C0C-0FE61BD5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EEE75-2126-93F1-D18F-C11557C4F1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66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A681-0BFF-311F-1E9A-8D6B2F213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6B2C-CED9-953B-0D08-7FFC2CD81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blueprints with text overlay&#10;&#10;AI-generated content may be incorrect.">
            <a:extLst>
              <a:ext uri="{FF2B5EF4-FFF2-40B4-BE49-F238E27FC236}">
                <a16:creationId xmlns:a16="http://schemas.microsoft.com/office/drawing/2014/main" id="{EBF51207-2537-89E4-4C0C-0FE61BD5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EEE75-2126-93F1-D18F-C11557C4F1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0755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A681-0BFF-311F-1E9A-8D6B2F213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6B2C-CED9-953B-0D08-7FFC2CD81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blueprints with text overlay&#10;&#10;AI-generated content may be incorrect.">
            <a:extLst>
              <a:ext uri="{FF2B5EF4-FFF2-40B4-BE49-F238E27FC236}">
                <a16:creationId xmlns:a16="http://schemas.microsoft.com/office/drawing/2014/main" id="{EBF51207-2537-89E4-4C0C-0FE61BD5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EEE75-2126-93F1-D18F-C11557C4F1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922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A681-0BFF-311F-1E9A-8D6B2F213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6B2C-CED9-953B-0D08-7FFC2CD81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blueprints with text overlay&#10;&#10;AI-generated content may be incorrect.">
            <a:extLst>
              <a:ext uri="{FF2B5EF4-FFF2-40B4-BE49-F238E27FC236}">
                <a16:creationId xmlns:a16="http://schemas.microsoft.com/office/drawing/2014/main" id="{EBF51207-2537-89E4-4C0C-0FE61BD5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EEE75-2126-93F1-D18F-C11557C4F1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4926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A681-0BFF-311F-1E9A-8D6B2F213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6B2C-CED9-953B-0D08-7FFC2CD81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blueprints with text overlay&#10;&#10;AI-generated content may be incorrect.">
            <a:extLst>
              <a:ext uri="{FF2B5EF4-FFF2-40B4-BE49-F238E27FC236}">
                <a16:creationId xmlns:a16="http://schemas.microsoft.com/office/drawing/2014/main" id="{EBF51207-2537-89E4-4C0C-0FE61BD5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EEE75-2126-93F1-D18F-C11557C4F1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7931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A681-0BFF-311F-1E9A-8D6B2F213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6B2C-CED9-953B-0D08-7FFC2CD81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blueprints with text overlay&#10;&#10;AI-generated content may be incorrect.">
            <a:extLst>
              <a:ext uri="{FF2B5EF4-FFF2-40B4-BE49-F238E27FC236}">
                <a16:creationId xmlns:a16="http://schemas.microsoft.com/office/drawing/2014/main" id="{EBF51207-2537-89E4-4C0C-0FE61BD5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blue and purple background with text&#10;&#10;AI-generated content may be incorrect.">
            <a:extLst>
              <a:ext uri="{FF2B5EF4-FFF2-40B4-BE49-F238E27FC236}">
                <a16:creationId xmlns:a16="http://schemas.microsoft.com/office/drawing/2014/main" id="{558EEE75-2126-93F1-D18F-C11557C4F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BBEE0B-6897-3A04-1E6F-DF8DF089188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0039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A681-0BFF-311F-1E9A-8D6B2F213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6B2C-CED9-953B-0D08-7FFC2CD81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blueprints with text overlay&#10;&#10;AI-generated content may be incorrect.">
            <a:extLst>
              <a:ext uri="{FF2B5EF4-FFF2-40B4-BE49-F238E27FC236}">
                <a16:creationId xmlns:a16="http://schemas.microsoft.com/office/drawing/2014/main" id="{EBF51207-2537-89E4-4C0C-0FE61BD5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EEE75-2126-93F1-D18F-C11557C4F1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9251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A681-0BFF-311F-1E9A-8D6B2F213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6B2C-CED9-953B-0D08-7FFC2CD81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blueprints with text overlay&#10;&#10;AI-generated content may be incorrect.">
            <a:extLst>
              <a:ext uri="{FF2B5EF4-FFF2-40B4-BE49-F238E27FC236}">
                <a16:creationId xmlns:a16="http://schemas.microsoft.com/office/drawing/2014/main" id="{EBF51207-2537-89E4-4C0C-0FE61BD5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EEE75-2126-93F1-D18F-C11557C4F1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846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A681-0BFF-311F-1E9A-8D6B2F213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6B2C-CED9-953B-0D08-7FFC2CD81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blueprints with text overlay&#10;&#10;AI-generated content may be incorrect.">
            <a:extLst>
              <a:ext uri="{FF2B5EF4-FFF2-40B4-BE49-F238E27FC236}">
                <a16:creationId xmlns:a16="http://schemas.microsoft.com/office/drawing/2014/main" id="{EBF51207-2537-89E4-4C0C-0FE61BD5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EEE75-2126-93F1-D18F-C11557C4F1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8698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A681-0BFF-311F-1E9A-8D6B2F213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6B2C-CED9-953B-0D08-7FFC2CD81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blueprints with text overlay&#10;&#10;AI-generated content may be incorrect.">
            <a:extLst>
              <a:ext uri="{FF2B5EF4-FFF2-40B4-BE49-F238E27FC236}">
                <a16:creationId xmlns:a16="http://schemas.microsoft.com/office/drawing/2014/main" id="{EBF51207-2537-89E4-4C0C-0FE61BD5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EEE75-2126-93F1-D18F-C11557C4F1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0799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A681-0BFF-311F-1E9A-8D6B2F213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6B2C-CED9-953B-0D08-7FFC2CD81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blueprints with text overlay&#10;&#10;AI-generated content may be incorrect.">
            <a:extLst>
              <a:ext uri="{FF2B5EF4-FFF2-40B4-BE49-F238E27FC236}">
                <a16:creationId xmlns:a16="http://schemas.microsoft.com/office/drawing/2014/main" id="{EBF51207-2537-89E4-4C0C-0FE61BD5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EEE75-2126-93F1-D18F-C11557C4F1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6120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A681-0BFF-311F-1E9A-8D6B2F213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6B2C-CED9-953B-0D08-7FFC2CD81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blueprints with text overlay&#10;&#10;AI-generated content may be incorrect.">
            <a:extLst>
              <a:ext uri="{FF2B5EF4-FFF2-40B4-BE49-F238E27FC236}">
                <a16:creationId xmlns:a16="http://schemas.microsoft.com/office/drawing/2014/main" id="{EBF51207-2537-89E4-4C0C-0FE61BD5E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EEE75-2126-93F1-D18F-C11557C4F1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470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</Words>
  <Application>Microsoft Macintosh PowerPoint</Application>
  <PresentationFormat>Widescreen</PresentationFormat>
  <Paragraphs>1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Freeman</dc:creator>
  <cp:lastModifiedBy>Mark Freeman</cp:lastModifiedBy>
  <cp:revision>1</cp:revision>
  <dcterms:created xsi:type="dcterms:W3CDTF">2025-04-28T18:53:33Z</dcterms:created>
  <dcterms:modified xsi:type="dcterms:W3CDTF">2025-04-28T19:15:16Z</dcterms:modified>
</cp:coreProperties>
</file>