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  <p:sldId id="267" r:id="rId12"/>
    <p:sldId id="268" r:id="rId13"/>
    <p:sldId id="269" r:id="rId14"/>
    <p:sldId id="271" r:id="rId15"/>
    <p:sldId id="273" r:id="rId16"/>
    <p:sldId id="275" r:id="rId17"/>
    <p:sldId id="278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A2347AD-E184-DC4A-A938-FF2A3BEED05A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5"/>
            <p14:sldId id="266"/>
            <p14:sldId id="264"/>
            <p14:sldId id="267"/>
            <p14:sldId id="268"/>
          </p14:sldIdLst>
        </p14:section>
        <p14:section name="Untitled Section" id="{31A0A4A8-33AF-7B41-900A-C1854D3318F6}">
          <p14:sldIdLst>
            <p14:sldId id="269"/>
            <p14:sldId id="271"/>
            <p14:sldId id="273"/>
            <p14:sldId id="275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howGuides="1">
      <p:cViewPr varScale="1">
        <p:scale>
          <a:sx n="139" d="100"/>
          <a:sy n="139" d="100"/>
        </p:scale>
        <p:origin x="176" y="5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16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90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3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7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06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14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6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4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3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1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4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10416-8259-4243-9E08-E17DE44ECA43}" type="datetimeFigureOut">
              <a:rPr lang="en-US" smtClean="0"/>
              <a:t>5/1/25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60C1BD-7DB4-B54B-9E58-8A63E379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3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3342C5-0F09-2A32-9BB0-060FB0B08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028" y="254199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REFUELING WHEN YOU ARE EMPTY</a:t>
            </a:r>
            <a:b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(AND BURNED OUT)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046B3-7788-EC18-A1AE-96A945E0F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27" b="14427"/>
          <a:stretch/>
        </p:blipFill>
        <p:spPr>
          <a:xfrm>
            <a:off x="6459148" y="2217171"/>
            <a:ext cx="2322346" cy="1305282"/>
          </a:xfrm>
          <a:prstGeom prst="rect">
            <a:avLst/>
          </a:prstGeom>
        </p:spPr>
      </p:pic>
      <p:pic>
        <p:nvPicPr>
          <p:cNvPr id="9" name="Picture 8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AA9E5C4B-E832-68EE-A7D1-94858D124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52" y="1952038"/>
            <a:ext cx="1835549" cy="1835549"/>
          </a:xfrm>
          <a:prstGeom prst="rect">
            <a:avLst/>
          </a:prstGeom>
        </p:spPr>
      </p:pic>
      <p:pic>
        <p:nvPicPr>
          <p:cNvPr id="13" name="Picture 1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EE7540E8-B763-71EF-129A-D27DDAF6C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598" y="1694277"/>
            <a:ext cx="3216044" cy="319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51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8CD67-A633-C065-A919-6CB022DB3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3C27E40E-480A-6D61-10FE-3381C7016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22B4E9-A9CF-5310-EC46-0E8F395F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22B9BF-B4FA-ECCD-593D-896F5911B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B59FAB2-993F-6E21-546F-7DE9922CB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3F08824-69E7-E8B3-D18E-DC184A8A9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BAD7F-539B-D21C-7012-663714014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5" y="264870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MINISTRY BURNOUT?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8AA994-C5F2-8DE8-3B43-8B4F53E2EBD4}"/>
              </a:ext>
            </a:extLst>
          </p:cNvPr>
          <p:cNvSpPr txBox="1"/>
          <p:nvPr/>
        </p:nvSpPr>
        <p:spPr>
          <a:xfrm>
            <a:off x="212610" y="1272427"/>
            <a:ext cx="854049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MINISTRY BURNOUT REFERS TO PHYSICAL, EMOTIONAL, AND/OR MENTAL EXHAUSTION INTERTWINED WITH DOUBTS ABOUT ONE’S ABILITIES AND THE VALUE OF THEIR WORK</a:t>
            </a:r>
            <a:r>
              <a:rPr lang="en-US" sz="24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HAMSTER WHEEL – GOING AND GOING AND GOING AND GOING NOWHERE WITH NO END IN SIGHT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JUST PLUMB WORN OUT AND CAN’T RECOUP EVEN AFTER REST/VACATION</a:t>
            </a:r>
            <a:endParaRPr lang="en-US" sz="2400" dirty="0"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1"/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NOT TALKING ABOUT A BUSY SEASON BUT AN</a:t>
            </a:r>
          </a:p>
          <a:p>
            <a:pPr marR="0" lvl="1"/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ONGOING, LENGTHY, NO END IN SIGHT OVERLOAD.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3B850F49-2F31-C306-0088-DFBA26F3F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942" y="3871073"/>
            <a:ext cx="1272058" cy="12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9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1AC28-01DE-7090-BC9A-61E61C2B1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5A1E6669-E3E8-4B6C-B681-880E40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8AA37F-BEB8-8FBF-11AC-080640C43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B021D4-FBA7-1873-0F76-1D2A719B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AC923EF-FDCC-A96A-6B45-31522C2B2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2256BAB-7016-D0A0-DEB2-322171A82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F1734-229F-FFA2-FBC5-405FD1CBF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5" y="264870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TIME FOR BURNT OFFERINGS IS OVER!</a:t>
            </a:r>
          </a:p>
        </p:txBody>
      </p:sp>
      <p:pic>
        <p:nvPicPr>
          <p:cNvPr id="5" name="Picture 4" descr="A fire in a metal box&#10;&#10;AI-generated content may be incorrect.">
            <a:extLst>
              <a:ext uri="{FF2B5EF4-FFF2-40B4-BE49-F238E27FC236}">
                <a16:creationId xmlns:a16="http://schemas.microsoft.com/office/drawing/2014/main" id="{B36C9B5B-E7AF-C17E-C8E3-EEE616ED6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1446466"/>
            <a:ext cx="4675632" cy="325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34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9F426-C1CB-94B6-71FD-DA3BD3E64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A15E9FC-861A-AB6F-3031-408807A8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99663A1-55B5-CFBB-36EC-76580F852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0DA01BB-FD1B-34A2-8F7A-8F16AD14D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C7FC1DD-9263-0492-9F0B-EBB5DD82A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D9A4668-DEA7-AD05-A8FE-0F00002EE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8AF38-434C-0862-EA6F-035A90E7B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1985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SIGNS OF MINISTRY BURNOUT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0DD732-E396-0867-BC11-5F7A2DD424C5}"/>
              </a:ext>
            </a:extLst>
          </p:cNvPr>
          <p:cNvSpPr txBox="1"/>
          <p:nvPr/>
        </p:nvSpPr>
        <p:spPr>
          <a:xfrm>
            <a:off x="212610" y="1272427"/>
            <a:ext cx="8540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/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PHYSICAL SIGNS</a:t>
            </a:r>
            <a:endParaRPr lang="en-US" sz="2400" b="1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57300" marR="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CONSTANT TIREDNESS AND LETHARGY, EVEN AFTER PERIODS OF REST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57300" marR="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WEIGHT GAIN (POOR EATING HABITS), INSOMNIA, DON’T WANT TO GET OUT OF BED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57300" marR="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HIDDEN ADDICTIONS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62EE6C96-2C54-7D1F-F693-42AEFD879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618" y="3857749"/>
            <a:ext cx="1285381" cy="1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68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DC481F-CC6F-C5A3-DA57-8B6313A9F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19BE580-0B37-9907-41C1-4E55F1B7B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4AADB06-3AC8-04DB-802A-BB668A90F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5F95787-BA3B-CEB0-0435-3DA8607DD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1B1B54-2D57-64F4-7CF0-9869D333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02D607D-3B3A-EB49-D5DD-E3530CAED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B70EDE-FE53-E50E-5042-926CE5DD4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0" y="260125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SIGNS OF MINISTRY BURNOUT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62F0A-24D8-17AA-AB10-3A6EF8F785C0}"/>
              </a:ext>
            </a:extLst>
          </p:cNvPr>
          <p:cNvSpPr txBox="1"/>
          <p:nvPr/>
        </p:nvSpPr>
        <p:spPr>
          <a:xfrm>
            <a:off x="212610" y="1272427"/>
            <a:ext cx="85404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/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EMOTIONAL SIGNS</a:t>
            </a:r>
            <a:endParaRPr lang="en-US" sz="2400" b="1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CYNICISM, IRRITABILITY, ANGER, ANXIETY, DEPRESSION, HOPELESSNESS, BEGRUDGING, EMOTIONAL OUTBURSTS, EMOTIONAL WITHDRAWAL; LACK OF JOY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“DROWNING” – YOU FEEL LIKE YOU ARE IN WAY OVER YOUR HEAD AND NOBODY CARES AND THEY SHOULD CARE – THEY SHOULD BE HELPING AND TAKING THE BURDEN OFF OF YOU.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“IF ONLY THERE WERE MORE HOURS IN THE DAY”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FD7E6A33-00E7-3C39-01F8-4B925E4FD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8" y="396081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055E65-D63C-5EB7-9A9C-5C82B14B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14C40D7-C111-8CE0-636B-72FD98BDE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7E22741-62BD-7DC8-E186-3155B8E60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FB3C089-4C55-AD79-3F41-3F66CBF52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AFAE42F-A28C-ABE6-7C7B-9681F973A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A273EFA-26B4-B967-F991-83ED92427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B45BD-E2D9-3242-9D54-AC72C234C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0310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SIGNS OF MINISTRY BURNOUT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81B481-BF96-E516-5785-2E1E6CF2EFD7}"/>
              </a:ext>
            </a:extLst>
          </p:cNvPr>
          <p:cNvSpPr txBox="1"/>
          <p:nvPr/>
        </p:nvSpPr>
        <p:spPr>
          <a:xfrm>
            <a:off x="212610" y="1272427"/>
            <a:ext cx="85404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RELATIONAL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SIGNS</a:t>
            </a:r>
            <a:endParaRPr lang="en-US" sz="2400" b="1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FEEL ISOLATED AND DISCONNECTED FROM THE CHURCH AND GOD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“MINISTRY WOULD BE GREAT IF IT WASN’T FOR THE PEOPLE!”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OTHERS ARE SAYING YOU ARE DOING TOO MUCH AND YOU SHOULD LEARN TO SAY “NO”.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00150" marR="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COMPLAINING…A LOT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2"/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76BAB12E-4EEA-C9C5-0D1D-18AD8B6FB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7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C529E-2274-5F90-FF19-F42997AA7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2694E8A-E06A-1A2C-C3F6-C035F399D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5BC1CF8-404C-83DC-A7DD-31721B78C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A5A4D28-E128-B5F4-D8F1-4BA6343BA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C4F13ED-9EF1-99EF-A4BC-150C3F83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2C8CE5D-FA1B-B443-AEFF-1A8A32A13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207AC-4144-D768-02C1-B3C036FEE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0" y="260125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SIGNS OF MINISTRY BURNOUT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BBCAFA-B690-B603-32BF-1F12BD55AA97}"/>
              </a:ext>
            </a:extLst>
          </p:cNvPr>
          <p:cNvSpPr txBox="1"/>
          <p:nvPr/>
        </p:nvSpPr>
        <p:spPr>
          <a:xfrm>
            <a:off x="212610" y="1272427"/>
            <a:ext cx="854049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/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SPIRITUAL SIGNS</a:t>
            </a:r>
            <a:endParaRPr lang="en-US" sz="2400" b="1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DREAD FOR SUNDAY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SPIRITUAL FATIGUE, DRYNESS AND LOSS OF ZEAL FOR MINISTRY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COMPASSION FATIGUE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TOO BUSY TO BE WITH JESUS – PRAYER, READING YOUR BIBLE FALL BY THE WAYSIDE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FEELS MECHANICAL AND YOU DON’T PREP LIKE YOU USED TO – LACK OF MOTIVATION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OVERCOMMITTED AND “UNDER APPRECIATED” BUT DON’T KNOW HOW TO “FIX IT”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143000" marR="0" lvl="2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“IF I DON’T DO IT, NOBODY WILL.” </a:t>
            </a:r>
            <a:endParaRPr lang="en-US" sz="20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2"/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2F86C777-0954-4DCF-772A-A33B3656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253" y="4215384"/>
            <a:ext cx="927746" cy="92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8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2072B1-9063-AEEF-37D9-7F39ABD2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34F2B23-B3EA-11AB-1BFD-A7EC68F5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00FDF66-519E-6743-304B-9990B8C55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22518D-E003-16FC-E852-AF0F9C1E4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1E2341-338B-B8DB-872B-367ADC853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FF07405-7121-B922-900D-9F268712B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9CD439-24D6-2F5E-E24C-44E86B5AA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UNIQUE PRESSURES OF MINISTRY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29BE6-E55C-3062-2A0C-4FC1DD988F04}"/>
              </a:ext>
            </a:extLst>
          </p:cNvPr>
          <p:cNvSpPr txBox="1"/>
          <p:nvPr/>
        </p:nvSpPr>
        <p:spPr>
          <a:xfrm>
            <a:off x="212610" y="1272427"/>
            <a:ext cx="8839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“SOULS ARE IN THE BALANCE.”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WHAT ABOUT JAMES 2:17?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“JESUS DID ALL FOR ME, IT’S THE LEAST I CAN DO FOR HIM.”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GUILT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WHAT ABOUT </a:t>
            </a: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MATTHEW 9:37-38?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EXPECTATIONS OF OTHERS TO BE ALL THINGS TO ALL PEOPLE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NEVER REALLY OFF THE CLOCK – ALWAYS A PASTOR, ETC.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ALWAYS GIVING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FELT NEED TO ALWAYS BE ACCESSIBLE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2"/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C1EE6CB4-76D9-FCC2-5672-9935B5361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2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FEE8E-7BA6-F170-2F66-730A75CC0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BE542998-7DC9-BE58-92E0-6A52B3AAB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179580-D1D7-6F95-A571-F87B9F631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83A00C5-C556-C0CF-434D-7600288F4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5F67B4-6704-1CBA-F728-E12B59E38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1B7B35F-43CA-8CB3-69F7-B9A15F999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DDEF5-002C-EA09-64A8-B57214672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REFUEL?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B1EF8-4DAF-022B-611B-7F19499E2F6C}"/>
              </a:ext>
            </a:extLst>
          </p:cNvPr>
          <p:cNvSpPr txBox="1"/>
          <p:nvPr/>
        </p:nvSpPr>
        <p:spPr>
          <a:xfrm>
            <a:off x="212610" y="1272427"/>
            <a:ext cx="88399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BITTERNESS AND BURN OUT GO HAND IN HAND – IT WILL DESTROY YOU IF YOU LET IT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 RELATIONSHIP WITH GOD IS WORTH IT</a:t>
            </a: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YOUR SALVATION IS WORTH IT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 HEALTH IS WORTH IT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 FAMILY IS WORTH IT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BEST IS YET TO COME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 HAS THINGS AHEAD THAT ARE PART OF                               HIS PLAN FOR YOU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2"/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FC6440CC-509B-1D2B-D206-194EA828E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524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553343-642C-0B3B-F428-4E3EF4FC6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82D8C8DF-68A7-CAE2-526C-3F246BE6A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7BDDB7B-5ED2-684A-B0CA-85F90924F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0AE632F-ED81-AB47-1488-4B0C52ECD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07915F-F9C7-D8F7-389F-BBA637576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34DEF64-1085-7F92-44CE-540347CB5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53A82-5416-07CB-2CB8-B9BE6FA23FE0}"/>
              </a:ext>
            </a:extLst>
          </p:cNvPr>
          <p:cNvSpPr txBox="1"/>
          <p:nvPr/>
        </p:nvSpPr>
        <p:spPr>
          <a:xfrm>
            <a:off x="304050" y="1870255"/>
            <a:ext cx="86296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WISDOM IS THE RIGHT USE OF KNOWLEDGE. TO KNOW IS NOT TO BE WISE. MANY MEN KNOW A GREAT DEAL, AND ARE ALL THE GREATER FOOLS OR IT. THERE IS NO FOOL AS A KNOWING FOOL. BUT TO KNOW HOW TO USE KNOWLEDGE IS TO HAVE WISDOM.”</a:t>
            </a:r>
          </a:p>
          <a:p>
            <a:pPr marL="0" marR="0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									- 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CHARLES SPURGEON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2"/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3069AADE-6B9D-A89E-A5B4-7405C4A76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DF7CCAF-E0CE-1D65-67AC-0DCFFC68C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88" y="261938"/>
            <a:ext cx="7586662" cy="673100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 TO PREVENT BURNOUT</a:t>
            </a:r>
            <a:b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REFUELING</a:t>
            </a:r>
          </a:p>
        </p:txBody>
      </p:sp>
    </p:spTree>
    <p:extLst>
      <p:ext uri="{BB962C8B-B14F-4D97-AF65-F5344CB8AC3E}">
        <p14:creationId xmlns:p14="http://schemas.microsoft.com/office/powerpoint/2010/main" val="2356640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1BB5D4-36D8-1F18-E532-B79A3ED78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4BBD3EB1-DE27-321A-EFA0-0301C1D6D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9CE92A0-2B2F-B4EB-B2DF-EBD31E367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F96F2AA-D7F7-F7E8-A02E-0DCE1BB45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4D028C5-E16A-8EC1-0D32-3EFDB2CE8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3DDEAB1-60AF-086A-65E2-7BD927A61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342FC3-4132-CB24-8CD6-1EE829152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 TO PREVENT BURNOUT </a:t>
            </a:r>
            <a:b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REFUELING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668F9D-41DC-1FCE-2CC7-EFBF0574C8E3}"/>
              </a:ext>
            </a:extLst>
          </p:cNvPr>
          <p:cNvSpPr txBox="1"/>
          <p:nvPr/>
        </p:nvSpPr>
        <p:spPr>
          <a:xfrm>
            <a:off x="212610" y="1272427"/>
            <a:ext cx="88399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GET A PHYSICAL</a:t>
            </a: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WHAT PUTS FUEL IN YOUR TANK?</a:t>
            </a: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PRIORITIES CHECKLIST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PRIORITIZE YOUR RELATIONSHIP WITH GOD, YOUR HEALTH, YOUR FAMILY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EVALUATE WHAT AND WHY YOU DO WHAT YOU DO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SPEND MORE TIME IN PRAYER, IN THE WORD, IN WORSHIP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REGAIN LOST VISION FOR MINISTRY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STOP COMPARING YOURSELF TO OTHERS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DEVELOP RELATIONSHIPS WITH NON-CHRISTIANS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3E8A1242-A182-E553-CA23-BED716157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29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FF8B5-6FD8-9BDA-E2F4-381E094ED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30E7B476-06BC-D54C-0C2D-F1E0654AB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25CCF4B-CAE6-D02C-D874-7E230592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E5E4F2F-6C17-6169-EDAE-FE9C9F316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0C72FC-789A-38EA-98A9-3571565C8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178BAF-B1C7-2C76-2CD7-2BB58694D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D3AEA-1409-F1B9-A68C-F4694BF22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 TO PREVENT BURNOUT</a:t>
            </a:r>
            <a:b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REFUELING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90FC6-4974-DA71-2476-C79DBE76EAAE}"/>
              </a:ext>
            </a:extLst>
          </p:cNvPr>
          <p:cNvSpPr txBox="1"/>
          <p:nvPr/>
        </p:nvSpPr>
        <p:spPr>
          <a:xfrm>
            <a:off x="212610" y="1272427"/>
            <a:ext cx="88399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FOCUS ON THE POSITIVE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HAVE FUN AND LAUGH</a:t>
            </a: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CUT OFF DRAINING RELATIONSHIPS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EXPRESS GRATITUDE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 ACTIVITIES THAT ENERGIZE YOU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SPEND MORE TIME IN PRAYER, IN THE WORD, IN WORSHIP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GET IN BETTER PHYSICAL SHAPE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RECOMMIT TO HAVE THE SPIRIT OF A SERVANT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SABBATH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29F4DD88-BA18-42BE-3AB5-03C7212B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84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EF01E1-FBCF-E8A4-C2AA-249A75AE6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46ADD111-E3C2-5163-A052-55B58548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A048F7-3954-3109-DA49-CFE389B54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EC625E0-1524-97E1-CB10-C81F40ECC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DF73057-BD8C-CEE0-FFE9-0C77F04D9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0AED606-B32D-E7AD-5BDF-3017EB444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D5C41-97FF-981D-5A1A-2CB184FA9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 TO PREVENT BURNOUT</a:t>
            </a:r>
            <a:b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REFUELING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D8D27E-F0C2-0CD6-BFA0-4BDB1AF9CE10}"/>
              </a:ext>
            </a:extLst>
          </p:cNvPr>
          <p:cNvSpPr txBox="1"/>
          <p:nvPr/>
        </p:nvSpPr>
        <p:spPr>
          <a:xfrm>
            <a:off x="212610" y="1272427"/>
            <a:ext cx="883995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DELEGATE AND ASK FOR HELP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MARGINS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TAKE A BREAK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ATTEND THINGS THAT YOU JUST SHOW UP FOR AND DON’T HELP!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SPEND MORE TIME IN PRAYER, IN THE WORD, IN WORSHIP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BOUNDARIES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START MAKING CHANGES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 AHEAD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R="0" lvl="1"/>
            <a:endParaRPr lang="en-US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1C404450-20F3-725F-DF38-2B618B2D8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59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D7FB3-5362-C526-2D6E-339613911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01EB7E3-0D96-0540-E0BF-D241E8D50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B94FA0D-EBCD-D340-8877-D080C815D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4700DE2-785F-EEC8-5F45-B0F9E4C91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908BF9B-6321-4FDC-263D-9C74193A4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EE21342-699E-E578-71C1-7FF798D3D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A21B1-5CD6-D9C1-9043-70099EA08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 TO PREVENT BURNOUT</a:t>
            </a:r>
            <a:b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REFUELING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B6C716-CBE3-BD69-1219-1ACF08B04ED9}"/>
              </a:ext>
            </a:extLst>
          </p:cNvPr>
          <p:cNvSpPr txBox="1"/>
          <p:nvPr/>
        </p:nvSpPr>
        <p:spPr>
          <a:xfrm>
            <a:off x="212610" y="1272427"/>
            <a:ext cx="8839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STOP COMPARING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GET OFF THE HAMSTER WHEEL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DON’T BUY INTO “IF YOU NOTICE IT, GOD WANTS YOU TO DO IT”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SAY NO TO EVEN GOOD THINGS</a:t>
            </a:r>
            <a:r>
              <a:rPr lang="en-US" sz="2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WHAT DOES THE LORD REQUIRE OF YOU - MICAH 6:8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MOSES AND JETHRO – EXODUS 18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ALWAYS ANOTHER CALL TO MAKE, ANOTHER VISIT, ANOTHER EMAIL TO ANSWER, TEXT, ANOTHER LESSON/MESSAGE, ANOTHER EVENT</a:t>
            </a:r>
            <a:endParaRPr lang="en-US" sz="2200" dirty="0">
              <a:solidFill>
                <a:srgbClr val="00000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IRRESPONSIBLE RESPONSIBILITY</a:t>
            </a: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A8CD95A2-A39D-819B-2F31-70E530A0C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22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B101B6-33C3-F80C-D2DF-27AD3861B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95E1B103-27F3-4AD7-D8B2-A4060910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8263FBA-C85C-2440-1226-2DE581CB1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022577-26CE-0919-01C7-4B2DB2105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BEC6C-5B0A-BEA4-3292-A3288AFA9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6BEE4E-F151-47AE-A925-A0897BFC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16D886-3FE3-0348-1B4E-3DFC594C3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 COME BACK FROM BURNOUT?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C66FC4-C403-AF9D-83B5-D6216FF4034F}"/>
              </a:ext>
            </a:extLst>
          </p:cNvPr>
          <p:cNvSpPr txBox="1"/>
          <p:nvPr/>
        </p:nvSpPr>
        <p:spPr>
          <a:xfrm>
            <a:off x="212610" y="1272427"/>
            <a:ext cx="88399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YES!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ELIJAH – 1 KINGS 19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PETER – MATTHEW 14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GO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ES TO JESUS ON THE WATER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STARTS TO DROWN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JESUS REACHES OUT TO HIM AND LIFTS HIM UP AND TAKES HIM BACK TO THE BOAT.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96137157-A488-23EC-7129-65A7724AD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97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C3FBE4-09A5-1114-E8B6-349ED2039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49CA3A11-52B1-8C74-4EA2-3D1EE7526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A553E69-5CB6-2A22-2E48-11F02E7FA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EABC683-632C-5289-3356-9716CC04F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D479717-A24A-0271-2765-10EC7C3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1510A4-83A4-CCD8-21AF-D5C068138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2E216-4B32-284A-697B-DF511292F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 COME BACK FROM BURNOUT?</a:t>
            </a:r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5ACB5F4A-8C8C-0016-F370-5F8CEB1F8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  <p:pic>
        <p:nvPicPr>
          <p:cNvPr id="8" name="Picture 7" descr="A package of birthday candles&#10;&#10;AI-generated content may be incorrect.">
            <a:extLst>
              <a:ext uri="{FF2B5EF4-FFF2-40B4-BE49-F238E27FC236}">
                <a16:creationId xmlns:a16="http://schemas.microsoft.com/office/drawing/2014/main" id="{BAE35CDD-18EE-3EFE-0DE9-7BDBBD0C9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493" y="1443120"/>
            <a:ext cx="2722440" cy="32786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3CC4CF-BC58-3749-CB9F-4093439BF6DE}"/>
              </a:ext>
            </a:extLst>
          </p:cNvPr>
          <p:cNvSpPr txBox="1"/>
          <p:nvPr/>
        </p:nvSpPr>
        <p:spPr>
          <a:xfrm>
            <a:off x="4222542" y="1536192"/>
            <a:ext cx="4498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Matthew 11:28-30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1 Corinthians 15:58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 Corinthians 4:1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John 15:1-5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Isaiah 40:31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Matthew 14:13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Psalm 46:1-3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Matthew 28:18-20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1 Corinthians 6:19-20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kern="0" spc="85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James 4:10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Mark 6:31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19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4C9ECA-3A71-3868-B90A-90601B5B5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08F28D5-4CBC-9C72-22E7-67FFB3751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5D095FF-6D76-63F1-F917-5455AA3D1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69"/>
            <a:ext cx="9143999" cy="118196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9DED52C-A794-C108-D5AC-579419DEA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26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D9A5993-6FAF-7DDF-F24E-2FA989604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4" y="-3980833"/>
            <a:ext cx="1182335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F89464-1095-D412-9746-B489EB19D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739"/>
            <a:ext cx="3227567" cy="1181596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863FE7-A647-BFC9-3579-2CA7075AA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901" y="261524"/>
            <a:ext cx="7585943" cy="673935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9950DC-E0C3-18BC-6F0E-2BE8AC5B4BCB}"/>
              </a:ext>
            </a:extLst>
          </p:cNvPr>
          <p:cNvSpPr txBox="1"/>
          <p:nvPr/>
        </p:nvSpPr>
        <p:spPr>
          <a:xfrm>
            <a:off x="212610" y="1272427"/>
            <a:ext cx="883995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LEADING ON EMPTY BY WAYNE CORDEIRO</a:t>
            </a:r>
          </a:p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THE RUTHLESS ELIMINATION OF HURRY BY JOHN MARK COMER</a:t>
            </a:r>
          </a:p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NECESSARY ENDINGS BY DR. HENRY CLOUD</a:t>
            </a:r>
          </a:p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BOUNDARIES (others in series) BY DR. HENRY CLOUD</a:t>
            </a:r>
          </a:p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EMOTIONALLY HEALTHY SPIRITUALITY (others in series) BY PETER SCARZZERO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PRACTICING THE WAY BY JOHN MARK COMER </a:t>
            </a:r>
          </a:p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EXPERIENCING GOD BY HENRY &amp; RICHARD BLACKABY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RIGHTNOWMEDIA.ORG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blue stick figure running in a hamster wheel&#10;&#10;AI-generated content may be incorrect.">
            <a:extLst>
              <a:ext uri="{FF2B5EF4-FFF2-40B4-BE49-F238E27FC236}">
                <a16:creationId xmlns:a16="http://schemas.microsoft.com/office/drawing/2014/main" id="{C6EB0D5B-C1E9-FDDE-448E-20FAD2C72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89" y="3961189"/>
            <a:ext cx="1182311" cy="11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94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1343</TotalTime>
  <Words>908</Words>
  <Application>Microsoft Macintosh PowerPoint</Application>
  <PresentationFormat>On-screen Show (16:9)</PresentationFormat>
  <Paragraphs>121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 Theme</vt:lpstr>
      <vt:lpstr>REFUELING WHEN YOU ARE EMPTY (AND BURNED OUT)</vt:lpstr>
      <vt:lpstr>WHAT IS MINISTRY BURNOUT?</vt:lpstr>
      <vt:lpstr>THE TIME FOR BURNT OFFERINGS IS OVER!</vt:lpstr>
      <vt:lpstr>SIGNS OF MINISTRY BURNOUT</vt:lpstr>
      <vt:lpstr>SIGNS OF MINISTRY BURNOUT</vt:lpstr>
      <vt:lpstr>SIGNS OF MINISTRY BURNOUT</vt:lpstr>
      <vt:lpstr>SIGNS OF MINISTRY BURNOUT</vt:lpstr>
      <vt:lpstr>UNIQUE PRESSURES OF MINISTRY</vt:lpstr>
      <vt:lpstr>WHY REFUEL?</vt:lpstr>
      <vt:lpstr>STRATEGIES TO PREVENT BURNOUT AND REFUELING</vt:lpstr>
      <vt:lpstr>STRATEGIES TO PREVENT BURNOUT  AND REFUELING </vt:lpstr>
      <vt:lpstr>STRATEGIES TO PREVENT BURNOUT AND REFUELING </vt:lpstr>
      <vt:lpstr>STRATEGIES TO PREVENT BURNOUT AND REFUELING </vt:lpstr>
      <vt:lpstr>STRATEGIES TO PREVENT BURNOUT AND REFUELING </vt:lpstr>
      <vt:lpstr>CAN I COME BACK FROM BURNOUT?</vt:lpstr>
      <vt:lpstr>CAN I COME BACK FROM BURNOUT?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Schreck</dc:creator>
  <cp:lastModifiedBy>Linda Schreck</cp:lastModifiedBy>
  <cp:revision>8</cp:revision>
  <dcterms:created xsi:type="dcterms:W3CDTF">2025-05-02T02:33:57Z</dcterms:created>
  <dcterms:modified xsi:type="dcterms:W3CDTF">2025-05-03T00:57:26Z</dcterms:modified>
</cp:coreProperties>
</file>