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1"/>
          </a:solidFill>
        </a:fill>
      </a:tcStyle>
    </a:wholeTbl>
    <a:band2H>
      <a:tcTxStyle b="def" i="def"/>
      <a:tcStyle>
        <a:tcBdr/>
        <a:fill>
          <a:solidFill>
            <a:srgbClr val="E6E7EA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CD6"/>
          </a:solidFill>
        </a:fill>
      </a:tcStyle>
    </a:wholeTbl>
    <a:band2H>
      <a:tcTxStyle b="def" i="def"/>
      <a:tcStyle>
        <a:tcBdr/>
        <a:fill>
          <a:solidFill>
            <a:srgbClr val="E7EEEC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ACBCB"/>
          </a:solidFill>
        </a:fill>
      </a:tcStyle>
    </a:wholeTbl>
    <a:band2H>
      <a:tcTxStyle b="def" i="def"/>
      <a:tcStyle>
        <a:tcBdr/>
        <a:fill>
          <a:solidFill>
            <a:srgbClr val="F5E7E7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Shape 17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/>
          <p:cNvSpPr txBox="1"/>
          <p:nvPr>
            <p:ph type="title"/>
          </p:nvPr>
        </p:nvSpPr>
        <p:spPr>
          <a:xfrm>
            <a:off x="684212" y="685798"/>
            <a:ext cx="8001001" cy="2971802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684212" y="3843866"/>
            <a:ext cx="6400801" cy="1947334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2100"/>
            </a:lvl1pPr>
            <a:lvl2pPr marL="0" indent="457200">
              <a:buClrTx/>
              <a:buSzTx/>
              <a:buNone/>
              <a:defRPr sz="2100"/>
            </a:lvl2pPr>
            <a:lvl3pPr marL="0" indent="914400">
              <a:buClrTx/>
              <a:buSzTx/>
              <a:buNone/>
              <a:defRPr sz="2100"/>
            </a:lvl3pPr>
            <a:lvl4pPr marL="0" indent="1371600">
              <a:buClrTx/>
              <a:buSzTx/>
              <a:buNone/>
              <a:defRPr sz="2100"/>
            </a:lvl4pPr>
            <a:lvl5pPr marL="0" indent="1828800">
              <a:buClrTx/>
              <a:buSzTx/>
              <a:buNone/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traight Connector 15"/>
          <p:cNvSpPr/>
          <p:nvPr/>
        </p:nvSpPr>
        <p:spPr>
          <a:xfrm flipH="1">
            <a:off x="8228011" y="8467"/>
            <a:ext cx="3810001" cy="3810001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" name="Straight Connector 16"/>
          <p:cNvSpPr/>
          <p:nvPr/>
        </p:nvSpPr>
        <p:spPr>
          <a:xfrm flipH="1">
            <a:off x="6108169" y="91544"/>
            <a:ext cx="6080656" cy="6080656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" name="Straight Connector 18"/>
          <p:cNvSpPr/>
          <p:nvPr/>
        </p:nvSpPr>
        <p:spPr>
          <a:xfrm flipH="1">
            <a:off x="7235825" y="228600"/>
            <a:ext cx="4953000" cy="4953000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" name="Straight Connector 20"/>
          <p:cNvSpPr/>
          <p:nvPr/>
        </p:nvSpPr>
        <p:spPr>
          <a:xfrm flipH="1">
            <a:off x="7335836" y="32277"/>
            <a:ext cx="4852990" cy="4852991"/>
          </a:xfrm>
          <a:prstGeom prst="line">
            <a:avLst/>
          </a:prstGeom>
          <a:ln w="3175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" name="Straight Connector 22"/>
          <p:cNvSpPr/>
          <p:nvPr/>
        </p:nvSpPr>
        <p:spPr>
          <a:xfrm flipH="1">
            <a:off x="7845425" y="609601"/>
            <a:ext cx="4343400" cy="4343399"/>
          </a:xfrm>
          <a:prstGeom prst="line">
            <a:avLst/>
          </a:prstGeom>
          <a:ln w="3175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Slide 0">
    <p:bg>
      <p:bgPr>
        <a:gradFill flip="none" rotWithShape="1">
          <a:gsLst>
            <a:gs pos="0">
              <a:srgbClr val="66D3EE"/>
            </a:gs>
            <a:gs pos="100000">
              <a:srgbClr val="06588E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xfrm>
            <a:off x="684212" y="685798"/>
            <a:ext cx="8001001" cy="2971802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32" name="Body Level One…"/>
          <p:cNvSpPr txBox="1"/>
          <p:nvPr>
            <p:ph type="body" sz="quarter" idx="1"/>
          </p:nvPr>
        </p:nvSpPr>
        <p:spPr>
          <a:xfrm>
            <a:off x="684212" y="3843866"/>
            <a:ext cx="6400801" cy="1947334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2100"/>
            </a:lvl1pPr>
            <a:lvl2pPr marL="0" indent="457200">
              <a:buClrTx/>
              <a:buSzTx/>
              <a:buNone/>
              <a:defRPr sz="2100"/>
            </a:lvl2pPr>
            <a:lvl3pPr marL="0" indent="914400">
              <a:buClrTx/>
              <a:buSzTx/>
              <a:buNone/>
              <a:defRPr sz="2100"/>
            </a:lvl3pPr>
            <a:lvl4pPr marL="0" indent="1371600">
              <a:buClrTx/>
              <a:buSzTx/>
              <a:buNone/>
              <a:defRPr sz="2100"/>
            </a:lvl4pPr>
            <a:lvl5pPr marL="0" indent="1828800">
              <a:buClrTx/>
              <a:buSzTx/>
              <a:buNone/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traight Connector 15"/>
          <p:cNvSpPr/>
          <p:nvPr/>
        </p:nvSpPr>
        <p:spPr>
          <a:xfrm flipH="1">
            <a:off x="8228011" y="8467"/>
            <a:ext cx="3810001" cy="3810001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" name="Straight Connector 16"/>
          <p:cNvSpPr/>
          <p:nvPr/>
        </p:nvSpPr>
        <p:spPr>
          <a:xfrm flipH="1">
            <a:off x="6108169" y="91544"/>
            <a:ext cx="6080656" cy="6080656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" name="Straight Connector 18"/>
          <p:cNvSpPr/>
          <p:nvPr/>
        </p:nvSpPr>
        <p:spPr>
          <a:xfrm flipH="1">
            <a:off x="7235825" y="228600"/>
            <a:ext cx="4953000" cy="4953000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" name="Straight Connector 20"/>
          <p:cNvSpPr/>
          <p:nvPr/>
        </p:nvSpPr>
        <p:spPr>
          <a:xfrm flipH="1">
            <a:off x="7335836" y="32277"/>
            <a:ext cx="4852990" cy="4852991"/>
          </a:xfrm>
          <a:prstGeom prst="line">
            <a:avLst/>
          </a:prstGeom>
          <a:ln w="3175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" name="Straight Connector 22"/>
          <p:cNvSpPr/>
          <p:nvPr/>
        </p:nvSpPr>
        <p:spPr>
          <a:xfrm flipH="1">
            <a:off x="7845425" y="609601"/>
            <a:ext cx="4343400" cy="4343399"/>
          </a:xfrm>
          <a:prstGeom prst="line">
            <a:avLst/>
          </a:prstGeom>
          <a:ln w="31750" cap="rnd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Text"/>
          <p:cNvSpPr txBox="1"/>
          <p:nvPr>
            <p:ph type="title"/>
          </p:nvPr>
        </p:nvSpPr>
        <p:spPr>
          <a:xfrm>
            <a:off x="684212" y="4487331"/>
            <a:ext cx="8534401" cy="150706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6" name="Body Level One…"/>
          <p:cNvSpPr txBox="1"/>
          <p:nvPr>
            <p:ph type="body" sz="half" idx="1"/>
          </p:nvPr>
        </p:nvSpPr>
        <p:spPr>
          <a:xfrm>
            <a:off x="684212" y="685800"/>
            <a:ext cx="8534401" cy="3615267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Text"/>
          <p:cNvSpPr txBox="1"/>
          <p:nvPr>
            <p:ph type="title"/>
          </p:nvPr>
        </p:nvSpPr>
        <p:spPr>
          <a:xfrm>
            <a:off x="684210" y="2006600"/>
            <a:ext cx="8534402" cy="2281601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55" name="Body Level One…"/>
          <p:cNvSpPr txBox="1"/>
          <p:nvPr>
            <p:ph type="body" sz="quarter" idx="1"/>
          </p:nvPr>
        </p:nvSpPr>
        <p:spPr>
          <a:xfrm>
            <a:off x="684212" y="4495800"/>
            <a:ext cx="8534401" cy="1498600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1800"/>
            </a:lvl1pPr>
            <a:lvl2pPr marL="0" indent="457200">
              <a:buClrTx/>
              <a:buSzTx/>
              <a:buNone/>
              <a:defRPr sz="1800"/>
            </a:lvl2pPr>
            <a:lvl3pPr marL="0" indent="914400">
              <a:buClrTx/>
              <a:buSzTx/>
              <a:buNone/>
              <a:defRPr sz="1800"/>
            </a:lvl3pPr>
            <a:lvl4pPr marL="0" indent="1371600">
              <a:buClrTx/>
              <a:buSzTx/>
              <a:buNone/>
              <a:defRPr sz="1800"/>
            </a:lvl4pPr>
            <a:lvl5pPr marL="0" indent="1828800">
              <a:buClrTx/>
              <a:buSzTx/>
              <a:buNone/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/>
          <p:nvPr>
            <p:ph type="title"/>
          </p:nvPr>
        </p:nvSpPr>
        <p:spPr>
          <a:xfrm>
            <a:off x="684212" y="4487331"/>
            <a:ext cx="8534401" cy="150706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4" name="Body Level One…"/>
          <p:cNvSpPr txBox="1"/>
          <p:nvPr>
            <p:ph type="body" sz="half" idx="1"/>
          </p:nvPr>
        </p:nvSpPr>
        <p:spPr>
          <a:xfrm>
            <a:off x="684210" y="685800"/>
            <a:ext cx="4937656" cy="3615267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684212" y="4487331"/>
            <a:ext cx="8534401" cy="150706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quarter" idx="1"/>
          </p:nvPr>
        </p:nvSpPr>
        <p:spPr>
          <a:xfrm>
            <a:off x="972080" y="685800"/>
            <a:ext cx="4649788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800">
                <a:solidFill>
                  <a:srgbClr val="FFFFFF"/>
                </a:solidFill>
              </a:defRPr>
            </a:lvl1pPr>
            <a:lvl2pPr marL="0" indent="457200">
              <a:buClrTx/>
              <a:buSzTx/>
              <a:buNone/>
              <a:defRPr sz="2800">
                <a:solidFill>
                  <a:srgbClr val="FFFFFF"/>
                </a:solidFill>
              </a:defRPr>
            </a:lvl2pPr>
            <a:lvl3pPr marL="0" indent="914400">
              <a:buClrTx/>
              <a:buSzTx/>
              <a:buNone/>
              <a:defRPr sz="2800">
                <a:solidFill>
                  <a:srgbClr val="FFFFFF"/>
                </a:solidFill>
              </a:defRPr>
            </a:lvl3pPr>
            <a:lvl4pPr marL="0" indent="1371600">
              <a:buClrTx/>
              <a:buSzTx/>
              <a:buNone/>
              <a:defRPr sz="2800">
                <a:solidFill>
                  <a:srgbClr val="FFFFFF"/>
                </a:solidFill>
              </a:defRPr>
            </a:lvl4pPr>
            <a:lvl5pPr marL="0" indent="1828800">
              <a:buClrTx/>
              <a:buSzTx/>
              <a:buNone/>
              <a:defRPr sz="2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4"/>
          <p:cNvSpPr/>
          <p:nvPr>
            <p:ph type="body" sz="quarter" idx="21"/>
          </p:nvPr>
        </p:nvSpPr>
        <p:spPr>
          <a:xfrm>
            <a:off x="6079066" y="685800"/>
            <a:ext cx="4665134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800">
                <a:solidFill>
                  <a:srgbClr val="FFFFFF"/>
                </a:solidFill>
              </a:defRPr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84212" y="4487331"/>
            <a:ext cx="8534401" cy="150706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/>
          <p:nvPr>
            <p:ph type="title"/>
          </p:nvPr>
        </p:nvSpPr>
        <p:spPr>
          <a:xfrm>
            <a:off x="7085011" y="685800"/>
            <a:ext cx="3657601" cy="1371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98" name="Body Level One…"/>
          <p:cNvSpPr txBox="1"/>
          <p:nvPr>
            <p:ph type="body" sz="half" idx="1"/>
          </p:nvPr>
        </p:nvSpPr>
        <p:spPr>
          <a:xfrm>
            <a:off x="684212" y="685800"/>
            <a:ext cx="5943602" cy="5308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Text Placeholder 3"/>
          <p:cNvSpPr/>
          <p:nvPr>
            <p:ph type="body" sz="quarter" idx="21"/>
          </p:nvPr>
        </p:nvSpPr>
        <p:spPr>
          <a:xfrm>
            <a:off x="7085011" y="2209799"/>
            <a:ext cx="3657601" cy="2091266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None/>
              <a:defRPr sz="1600"/>
            </a:pPr>
          </a:p>
        </p:txBody>
      </p:sp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Text"/>
          <p:cNvSpPr txBox="1"/>
          <p:nvPr>
            <p:ph type="title"/>
          </p:nvPr>
        </p:nvSpPr>
        <p:spPr>
          <a:xfrm>
            <a:off x="4722812" y="1447800"/>
            <a:ext cx="6019801" cy="1143000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pPr/>
            <a:r>
              <a:t>Title Text</a:t>
            </a:r>
          </a:p>
        </p:txBody>
      </p:sp>
      <p:sp>
        <p:nvSpPr>
          <p:cNvPr id="108" name="Picture Placeholder 2"/>
          <p:cNvSpPr/>
          <p:nvPr>
            <p:ph type="pic" sz="quarter" idx="21"/>
          </p:nvPr>
        </p:nvSpPr>
        <p:spPr>
          <a:xfrm>
            <a:off x="989011" y="914400"/>
            <a:ext cx="3280976" cy="4572000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  <a:round/>
          </a:ln>
        </p:spPr>
        <p:txBody>
          <a:bodyPr lIns="91439" rIns="91439" anchor="t">
            <a:noAutofit/>
          </a:bodyPr>
          <a:lstStyle/>
          <a:p>
            <a:pPr/>
          </a:p>
        </p:txBody>
      </p:sp>
      <p:sp>
        <p:nvSpPr>
          <p:cNvPr id="109" name="Body Level One…"/>
          <p:cNvSpPr txBox="1"/>
          <p:nvPr>
            <p:ph type="body" sz="quarter" idx="1"/>
          </p:nvPr>
        </p:nvSpPr>
        <p:spPr>
          <a:xfrm>
            <a:off x="4722812" y="2777065"/>
            <a:ext cx="6021388" cy="2048935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1800"/>
            </a:lvl1pPr>
            <a:lvl2pPr marL="0" indent="457200">
              <a:buClrTx/>
              <a:buSzTx/>
              <a:buNone/>
              <a:defRPr sz="1800"/>
            </a:lvl2pPr>
            <a:lvl3pPr marL="0" indent="914400">
              <a:buClrTx/>
              <a:buSzTx/>
              <a:buNone/>
              <a:defRPr sz="1800"/>
            </a:lvl3pPr>
            <a:lvl4pPr marL="0" indent="1371600">
              <a:buClrTx/>
              <a:buSzTx/>
              <a:buNone/>
              <a:defRPr sz="1800"/>
            </a:lvl4pPr>
            <a:lvl5pPr marL="0" indent="1828800">
              <a:buClrTx/>
              <a:buSzTx/>
              <a:buNone/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684212" y="4487331"/>
            <a:ext cx="8534401" cy="150706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8" name="Picture Placeholder 2"/>
          <p:cNvSpPr/>
          <p:nvPr>
            <p:ph type="pic" idx="21"/>
          </p:nvPr>
        </p:nvSpPr>
        <p:spPr>
          <a:xfrm>
            <a:off x="685799" y="533400"/>
            <a:ext cx="10818814" cy="3124200"/>
          </a:xfrm>
          <a:prstGeom prst="rect">
            <a:avLst/>
          </a:prstGeom>
          <a:ln w="15875">
            <a:solidFill>
              <a:srgbClr val="FFFFFF">
                <a:alpha val="40000"/>
              </a:srgbClr>
            </a:solidFill>
            <a:round/>
          </a:ln>
        </p:spPr>
        <p:txBody>
          <a:bodyPr lIns="91439" rIns="91439" anchor="t">
            <a:noAutofit/>
          </a:bodyPr>
          <a:lstStyle/>
          <a:p>
            <a:pPr/>
          </a:p>
        </p:txBody>
      </p:sp>
      <p:sp>
        <p:nvSpPr>
          <p:cNvPr id="119" name="Body Level One…"/>
          <p:cNvSpPr txBox="1"/>
          <p:nvPr>
            <p:ph type="body" sz="quarter" idx="1"/>
          </p:nvPr>
        </p:nvSpPr>
        <p:spPr>
          <a:xfrm>
            <a:off x="914402" y="3843866"/>
            <a:ext cx="8304211" cy="457201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1600"/>
            </a:lvl1pPr>
            <a:lvl2pPr marL="0" indent="457200">
              <a:buClrTx/>
              <a:buSzTx/>
              <a:buNone/>
              <a:defRPr sz="1600"/>
            </a:lvl2pPr>
            <a:lvl3pPr marL="0" indent="914400">
              <a:buClrTx/>
              <a:buSzTx/>
              <a:buNone/>
              <a:defRPr sz="1600"/>
            </a:lvl3pPr>
            <a:lvl4pPr marL="0" indent="1371600">
              <a:buClrTx/>
              <a:buSzTx/>
              <a:buNone/>
              <a:defRPr sz="1600"/>
            </a:lvl4pPr>
            <a:lvl5pPr marL="0" indent="1828800">
              <a:buClrTx/>
              <a:buSz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/>
          <p:nvPr>
            <p:ph type="title"/>
          </p:nvPr>
        </p:nvSpPr>
        <p:spPr>
          <a:xfrm>
            <a:off x="684212" y="685800"/>
            <a:ext cx="10058401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28" name="Body Level One…"/>
          <p:cNvSpPr txBox="1"/>
          <p:nvPr>
            <p:ph type="body" sz="quarter" idx="1"/>
          </p:nvPr>
        </p:nvSpPr>
        <p:spPr>
          <a:xfrm>
            <a:off x="684212" y="4114800"/>
            <a:ext cx="8535989" cy="18796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/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37" name="Body Level One…"/>
          <p:cNvSpPr txBox="1"/>
          <p:nvPr>
            <p:ph type="body" sz="quarter" idx="1"/>
          </p:nvPr>
        </p:nvSpPr>
        <p:spPr>
          <a:xfrm>
            <a:off x="1446212" y="3429000"/>
            <a:ext cx="8534401" cy="3810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Text Placeholder 2"/>
          <p:cNvSpPr/>
          <p:nvPr>
            <p:ph type="body" sz="quarter" idx="21"/>
          </p:nvPr>
        </p:nvSpPr>
        <p:spPr>
          <a:xfrm>
            <a:off x="684212" y="4301066"/>
            <a:ext cx="8534401" cy="1684866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</a:p>
        </p:txBody>
      </p:sp>
      <p:sp>
        <p:nvSpPr>
          <p:cNvPr id="139" name="TextBox 13"/>
          <p:cNvSpPr txBox="1"/>
          <p:nvPr/>
        </p:nvSpPr>
        <p:spPr>
          <a:xfrm>
            <a:off x="577531" y="436590"/>
            <a:ext cx="51816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40" name="TextBox 14"/>
          <p:cNvSpPr txBox="1"/>
          <p:nvPr/>
        </p:nvSpPr>
        <p:spPr>
          <a:xfrm>
            <a:off x="10331131" y="2392968"/>
            <a:ext cx="51816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>
                <a:solidFill>
                  <a:srgbClr val="FFFFFF"/>
                </a:solidFill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1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Text"/>
          <p:cNvSpPr txBox="1"/>
          <p:nvPr>
            <p:ph type="title"/>
          </p:nvPr>
        </p:nvSpPr>
        <p:spPr>
          <a:xfrm>
            <a:off x="684212" y="3429000"/>
            <a:ext cx="8534401" cy="169740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49" name="Body Level One…"/>
          <p:cNvSpPr txBox="1"/>
          <p:nvPr>
            <p:ph type="body" sz="quarter" idx="1"/>
          </p:nvPr>
        </p:nvSpPr>
        <p:spPr>
          <a:xfrm>
            <a:off x="684210" y="5132980"/>
            <a:ext cx="8535991" cy="860401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Text"/>
          <p:cNvSpPr txBox="1"/>
          <p:nvPr>
            <p:ph type="title"/>
          </p:nvPr>
        </p:nvSpPr>
        <p:spPr>
          <a:xfrm>
            <a:off x="1141412" y="685800"/>
            <a:ext cx="9144001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58" name="Body Level One…"/>
          <p:cNvSpPr txBox="1"/>
          <p:nvPr>
            <p:ph type="body" sz="quarter" idx="1"/>
          </p:nvPr>
        </p:nvSpPr>
        <p:spPr>
          <a:xfrm>
            <a:off x="684212" y="3928533"/>
            <a:ext cx="8534401" cy="1049867"/>
          </a:xfrm>
          <a:prstGeom prst="rect">
            <a:avLst/>
          </a:prstGeom>
        </p:spPr>
        <p:txBody>
          <a:bodyPr anchor="b"/>
          <a:lstStyle>
            <a:lvl1pPr indent="-571500">
              <a:buClrTx/>
              <a:buSzTx/>
              <a:buNone/>
              <a:defRPr cap="all" sz="2400">
                <a:solidFill>
                  <a:srgbClr val="FFFFFF"/>
                </a:solidFill>
              </a:defRPr>
            </a:lvl1pPr>
            <a:lvl2pPr marL="838200" indent="-381000">
              <a:buClrTx/>
              <a:defRPr cap="all" sz="2400">
                <a:solidFill>
                  <a:srgbClr val="FFFFFF"/>
                </a:solidFill>
              </a:defRPr>
            </a:lvl2pPr>
            <a:lvl3pPr marL="1343025" indent="-428625">
              <a:buClrTx/>
              <a:defRPr cap="all" sz="2400">
                <a:solidFill>
                  <a:srgbClr val="FFFFFF"/>
                </a:solidFill>
              </a:defRPr>
            </a:lvl3pPr>
            <a:lvl4pPr marL="1665514" indent="-293914">
              <a:buClrTx/>
              <a:defRPr cap="all" sz="2400">
                <a:solidFill>
                  <a:srgbClr val="FFFFFF"/>
                </a:solidFill>
              </a:defRPr>
            </a:lvl4pPr>
            <a:lvl5pPr marL="2122714" indent="-293914">
              <a:buClrTx/>
              <a:defRPr cap="all" sz="2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9" name="Text Placeholder 2"/>
          <p:cNvSpPr/>
          <p:nvPr>
            <p:ph type="body" sz="quarter" idx="21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None/>
              <a:defRPr sz="1800"/>
            </a:pPr>
          </a:p>
        </p:txBody>
      </p:sp>
      <p:sp>
        <p:nvSpPr>
          <p:cNvPr id="160" name="TextBox 10"/>
          <p:cNvSpPr txBox="1"/>
          <p:nvPr/>
        </p:nvSpPr>
        <p:spPr>
          <a:xfrm>
            <a:off x="577531" y="436590"/>
            <a:ext cx="51816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61" name="TextBox 11"/>
          <p:cNvSpPr txBox="1"/>
          <p:nvPr/>
        </p:nvSpPr>
        <p:spPr>
          <a:xfrm>
            <a:off x="10331131" y="2392968"/>
            <a:ext cx="51816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>
                <a:solidFill>
                  <a:srgbClr val="FFFFFF"/>
                </a:solidFill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Text"/>
          <p:cNvSpPr txBox="1"/>
          <p:nvPr>
            <p:ph type="title"/>
          </p:nvPr>
        </p:nvSpPr>
        <p:spPr>
          <a:xfrm>
            <a:off x="684212" y="685800"/>
            <a:ext cx="10058401" cy="2743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70" name="Body Level One…"/>
          <p:cNvSpPr txBox="1"/>
          <p:nvPr>
            <p:ph type="body" sz="quarter" idx="1"/>
          </p:nvPr>
        </p:nvSpPr>
        <p:spPr>
          <a:xfrm>
            <a:off x="684212" y="3928533"/>
            <a:ext cx="8534401" cy="838201"/>
          </a:xfrm>
          <a:prstGeom prst="rect">
            <a:avLst/>
          </a:prstGeom>
        </p:spPr>
        <p:txBody>
          <a:bodyPr anchor="b"/>
          <a:lstStyle>
            <a:lvl1pPr indent="-571500">
              <a:buClrTx/>
              <a:buSzTx/>
              <a:buNone/>
              <a:defRPr cap="all" sz="2400">
                <a:solidFill>
                  <a:srgbClr val="FFFFFF"/>
                </a:solidFill>
              </a:defRPr>
            </a:lvl1pPr>
            <a:lvl2pPr marL="838200" indent="-381000">
              <a:buClrTx/>
              <a:defRPr cap="all" sz="2400">
                <a:solidFill>
                  <a:srgbClr val="FFFFFF"/>
                </a:solidFill>
              </a:defRPr>
            </a:lvl2pPr>
            <a:lvl3pPr marL="1343025" indent="-428625">
              <a:buClrTx/>
              <a:defRPr cap="all" sz="2400">
                <a:solidFill>
                  <a:srgbClr val="FFFFFF"/>
                </a:solidFill>
              </a:defRPr>
            </a:lvl3pPr>
            <a:lvl4pPr marL="1665514" indent="-293914">
              <a:buClrTx/>
              <a:defRPr cap="all" sz="2400">
                <a:solidFill>
                  <a:srgbClr val="FFFFFF"/>
                </a:solidFill>
              </a:defRPr>
            </a:lvl4pPr>
            <a:lvl5pPr marL="2122714" indent="-293914">
              <a:buClrTx/>
              <a:defRPr cap="all" sz="2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1" name="Text Placeholder 2"/>
          <p:cNvSpPr/>
          <p:nvPr>
            <p:ph type="body" sz="quarter" idx="21"/>
          </p:nvPr>
        </p:nvSpPr>
        <p:spPr>
          <a:xfrm>
            <a:off x="684211" y="4766731"/>
            <a:ext cx="8534401" cy="1227668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None/>
              <a:defRPr sz="1800"/>
            </a:pPr>
          </a:p>
        </p:txBody>
      </p:sp>
      <p:sp>
        <p:nvSpPr>
          <p:cNvPr id="1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10000">
              <a:srgbClr val="66D3EE"/>
            </a:gs>
            <a:gs pos="100000">
              <a:srgbClr val="06588E"/>
            </a:gs>
          </a:gsLst>
          <a:lin ang="612000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2"/>
            <a:ext cx="2981859" cy="3208869"/>
            <a:chOff x="0" y="0"/>
            <a:chExt cx="2981857" cy="3208867"/>
          </a:xfrm>
        </p:grpSpPr>
        <p:sp>
          <p:nvSpPr>
            <p:cNvPr id="2" name="Straight Connector 7"/>
            <p:cNvSpPr/>
            <p:nvPr/>
          </p:nvSpPr>
          <p:spPr>
            <a:xfrm flipH="1">
              <a:off x="2069043" y="-1"/>
              <a:ext cx="912815" cy="912813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" name="Straight Connector 8"/>
            <p:cNvSpPr/>
            <p:nvPr/>
          </p:nvSpPr>
          <p:spPr>
            <a:xfrm flipH="1">
              <a:off x="0" y="227010"/>
              <a:ext cx="2981857" cy="2981858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" name="Straight Connector 9"/>
            <p:cNvSpPr/>
            <p:nvPr/>
          </p:nvSpPr>
          <p:spPr>
            <a:xfrm flipH="1">
              <a:off x="1085322" y="321733"/>
              <a:ext cx="1896535" cy="1896534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" name="Straight Connector 10"/>
            <p:cNvSpPr/>
            <p:nvPr/>
          </p:nvSpPr>
          <p:spPr>
            <a:xfrm flipH="1">
              <a:off x="1236134" y="167746"/>
              <a:ext cx="1745722" cy="1745721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" name="Straight Connector 11"/>
            <p:cNvSpPr/>
            <p:nvPr/>
          </p:nvSpPr>
          <p:spPr>
            <a:xfrm flipH="1">
              <a:off x="1711857" y="719667"/>
              <a:ext cx="1270002" cy="1270000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8" name="Title Text"/>
          <p:cNvSpPr txBox="1"/>
          <p:nvPr>
            <p:ph type="title"/>
          </p:nvPr>
        </p:nvSpPr>
        <p:spPr>
          <a:xfrm>
            <a:off x="609600" y="224821"/>
            <a:ext cx="10972800" cy="1242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9" name="Body Level One…"/>
          <p:cNvSpPr txBox="1"/>
          <p:nvPr>
            <p:ph type="body" idx="1"/>
          </p:nvPr>
        </p:nvSpPr>
        <p:spPr>
          <a:xfrm>
            <a:off x="609600" y="1467453"/>
            <a:ext cx="10972800" cy="4791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" name="Slide Number"/>
          <p:cNvSpPr txBox="1"/>
          <p:nvPr>
            <p:ph type="sldNum" sz="quarter" idx="2"/>
          </p:nvPr>
        </p:nvSpPr>
        <p:spPr>
          <a:xfrm>
            <a:off x="10950851" y="5661659"/>
            <a:ext cx="554595" cy="586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r">
              <a:defRPr sz="3200">
                <a:solidFill>
                  <a:srgbClr val="0A314A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85750" marR="0" indent="-28575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774700" marR="0" indent="-3175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1271587" marR="0" indent="-357187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616528" marR="0" indent="-244928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2073728" marR="0" indent="-244928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612571" marR="0" indent="-326571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3069771" marR="0" indent="-326571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526971" marR="0" indent="-326571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984171" marR="0" indent="-326571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b="0" baseline="0" cap="none" i="0" spc="0" strike="noStrike" sz="2000" u="none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28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82" name="Picture 6" descr="Picture 6"/>
          <p:cNvPicPr>
            <a:picLocks noChangeAspect="1"/>
          </p:cNvPicPr>
          <p:nvPr/>
        </p:nvPicPr>
        <p:blipFill>
          <a:blip r:embed="rId2">
            <a:alphaModFix amt="40000"/>
            <a:extLst/>
          </a:blip>
          <a:srcRect l="0" t="9418" r="0" b="6312"/>
          <a:stretch>
            <a:fillRect/>
          </a:stretch>
        </p:blipFill>
        <p:spPr>
          <a:xfrm>
            <a:off x="-3175" y="10"/>
            <a:ext cx="12192000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Title 1"/>
          <p:cNvSpPr txBox="1"/>
          <p:nvPr>
            <p:ph type="title"/>
          </p:nvPr>
        </p:nvSpPr>
        <p:spPr>
          <a:xfrm>
            <a:off x="914025" y="1777445"/>
            <a:ext cx="10357599" cy="2186798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The Pursuit of Spirit Empowered Excellence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28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86" name="Picture 6" descr="Picture 6"/>
          <p:cNvPicPr>
            <a:picLocks noChangeAspect="1"/>
          </p:cNvPicPr>
          <p:nvPr/>
        </p:nvPicPr>
        <p:blipFill>
          <a:blip r:embed="rId2">
            <a:alphaModFix amt="40000"/>
            <a:extLst/>
          </a:blip>
          <a:srcRect l="0" t="9418" r="0" b="6312"/>
          <a:stretch>
            <a:fillRect/>
          </a:stretch>
        </p:blipFill>
        <p:spPr>
          <a:xfrm>
            <a:off x="-3175" y="10"/>
            <a:ext cx="12192000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Title 1"/>
          <p:cNvSpPr txBox="1"/>
          <p:nvPr>
            <p:ph type="title"/>
          </p:nvPr>
        </p:nvSpPr>
        <p:spPr>
          <a:xfrm>
            <a:off x="914023" y="1098272"/>
            <a:ext cx="10357599" cy="1308656"/>
          </a:xfrm>
          <a:prstGeom prst="rect">
            <a:avLst/>
          </a:prstGeom>
        </p:spPr>
        <p:txBody>
          <a:bodyPr anchor="ctr"/>
          <a:lstStyle>
            <a:lvl1pPr algn="ctr">
              <a:defRPr cap="none" u="sng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Understanding The Spirit</a:t>
            </a:r>
          </a:p>
        </p:txBody>
      </p:sp>
      <p:sp>
        <p:nvSpPr>
          <p:cNvPr id="188" name="Title 1"/>
          <p:cNvSpPr txBox="1"/>
          <p:nvPr/>
        </p:nvSpPr>
        <p:spPr>
          <a:xfrm>
            <a:off x="959744" y="3290887"/>
            <a:ext cx="10266159" cy="202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617219" indent="-617219" defTabSz="411479">
              <a:lnSpc>
                <a:spcPct val="80000"/>
              </a:lnSpc>
              <a:buSzPct val="100000"/>
              <a:buFont typeface="Arial"/>
              <a:buChar char="•"/>
              <a:defRPr sz="3959">
                <a:solidFill>
                  <a:srgbClr val="FFFFFF"/>
                </a:solidFill>
                <a:effectLst>
                  <a:outerShdw sx="100000" sy="100000" kx="0" ky="0" algn="b" rotWithShape="0" blurRad="34289" dist="34289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In His conversation with Nicodemus (John 3), Jesus said that the Spirit is like the wind in that one cannot see it but one can see its effects. John 3:7–8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8" grpId="2"/>
      <p:bldP build="whole" bldLvl="1" animBg="1" rev="0" advAuto="0" spid="18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28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91" name="Picture 6" descr="Picture 6"/>
          <p:cNvPicPr>
            <a:picLocks noChangeAspect="1"/>
          </p:cNvPicPr>
          <p:nvPr/>
        </p:nvPicPr>
        <p:blipFill>
          <a:blip r:embed="rId2">
            <a:alphaModFix amt="40000"/>
            <a:extLst/>
          </a:blip>
          <a:srcRect l="0" t="9418" r="0" b="6312"/>
          <a:stretch>
            <a:fillRect/>
          </a:stretch>
        </p:blipFill>
        <p:spPr>
          <a:xfrm>
            <a:off x="-3175" y="10"/>
            <a:ext cx="12192000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itle 1"/>
          <p:cNvSpPr txBox="1"/>
          <p:nvPr>
            <p:ph type="title"/>
          </p:nvPr>
        </p:nvSpPr>
        <p:spPr>
          <a:xfrm>
            <a:off x="914023" y="1098272"/>
            <a:ext cx="10357599" cy="1308656"/>
          </a:xfrm>
          <a:prstGeom prst="rect">
            <a:avLst/>
          </a:prstGeom>
        </p:spPr>
        <p:txBody>
          <a:bodyPr anchor="ctr"/>
          <a:lstStyle>
            <a:lvl1pPr algn="ctr">
              <a:defRPr cap="none" u="sng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The Higher Life</a:t>
            </a:r>
          </a:p>
        </p:txBody>
      </p:sp>
      <p:sp>
        <p:nvSpPr>
          <p:cNvPr id="193" name="Title 1"/>
          <p:cNvSpPr txBox="1"/>
          <p:nvPr/>
        </p:nvSpPr>
        <p:spPr>
          <a:xfrm>
            <a:off x="959743" y="3243263"/>
            <a:ext cx="10266159" cy="202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685800" indent="-685800">
              <a:lnSpc>
                <a:spcPct val="90000"/>
              </a:lnSpc>
              <a:buSzPct val="100000"/>
              <a:buFont typeface="Arial"/>
              <a:buChar char="•"/>
              <a:defRPr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The Higher Life is what makes Christian life distinctive compared to the world.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2" grpId="1"/>
      <p:bldP build="whole" bldLvl="1" animBg="1" rev="0" advAuto="0" spid="193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Rectangle 28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96" name="Picture 6" descr="Picture 6"/>
          <p:cNvPicPr>
            <a:picLocks noChangeAspect="1"/>
          </p:cNvPicPr>
          <p:nvPr/>
        </p:nvPicPr>
        <p:blipFill>
          <a:blip r:embed="rId2">
            <a:alphaModFix amt="40000"/>
            <a:extLst/>
          </a:blip>
          <a:srcRect l="0" t="9418" r="0" b="6312"/>
          <a:stretch>
            <a:fillRect/>
          </a:stretch>
        </p:blipFill>
        <p:spPr>
          <a:xfrm>
            <a:off x="-3175" y="10"/>
            <a:ext cx="12192000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itle 1"/>
          <p:cNvSpPr txBox="1"/>
          <p:nvPr>
            <p:ph type="title"/>
          </p:nvPr>
        </p:nvSpPr>
        <p:spPr>
          <a:xfrm>
            <a:off x="914023" y="1098272"/>
            <a:ext cx="10357599" cy="1308656"/>
          </a:xfrm>
          <a:prstGeom prst="rect">
            <a:avLst/>
          </a:prstGeom>
        </p:spPr>
        <p:txBody>
          <a:bodyPr anchor="ctr"/>
          <a:lstStyle>
            <a:lvl1pPr algn="ctr">
              <a:defRPr cap="none" u="sng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Spirit Empowerment</a:t>
            </a:r>
          </a:p>
        </p:txBody>
      </p:sp>
      <p:sp>
        <p:nvSpPr>
          <p:cNvPr id="198" name="Title 1"/>
          <p:cNvSpPr txBox="1"/>
          <p:nvPr/>
        </p:nvSpPr>
        <p:spPr>
          <a:xfrm>
            <a:off x="959744" y="2695575"/>
            <a:ext cx="10266159" cy="2624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630936" indent="-630936" defTabSz="420623">
              <a:lnSpc>
                <a:spcPct val="80000"/>
              </a:lnSpc>
              <a:buSzPct val="100000"/>
              <a:buFont typeface="Arial"/>
              <a:buChar char="•"/>
              <a:defRPr sz="4048">
                <a:solidFill>
                  <a:srgbClr val="FFFFFF"/>
                </a:solidFill>
                <a:effectLst>
                  <a:outerShdw sx="100000" sy="100000" kx="0" ky="0" algn="b" rotWithShape="0" blurRad="35052" dist="35052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The Spirit-filled life is a continuous or ongoing process of receiving and giving, of being filled and sharing with others, of receiving power from God and spending it in gospel service.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8" grpId="2"/>
      <p:bldP build="whole" bldLvl="1" animBg="1" rev="0" advAuto="0" spid="19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28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1" name="Picture 6" descr="Picture 6"/>
          <p:cNvPicPr>
            <a:picLocks noChangeAspect="1"/>
          </p:cNvPicPr>
          <p:nvPr/>
        </p:nvPicPr>
        <p:blipFill>
          <a:blip r:embed="rId2">
            <a:alphaModFix amt="40000"/>
            <a:extLst/>
          </a:blip>
          <a:srcRect l="0" t="9418" r="0" b="6312"/>
          <a:stretch>
            <a:fillRect/>
          </a:stretch>
        </p:blipFill>
        <p:spPr>
          <a:xfrm>
            <a:off x="-3175" y="10"/>
            <a:ext cx="12192000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itle 1"/>
          <p:cNvSpPr txBox="1"/>
          <p:nvPr>
            <p:ph type="title"/>
          </p:nvPr>
        </p:nvSpPr>
        <p:spPr>
          <a:xfrm>
            <a:off x="914023" y="1098272"/>
            <a:ext cx="10357599" cy="1308656"/>
          </a:xfrm>
          <a:prstGeom prst="rect">
            <a:avLst/>
          </a:prstGeom>
        </p:spPr>
        <p:txBody>
          <a:bodyPr anchor="ctr"/>
          <a:lstStyle>
            <a:lvl1pPr algn="ctr">
              <a:defRPr cap="none" u="sng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Pursuing Spiritual Excellence</a:t>
            </a:r>
          </a:p>
        </p:txBody>
      </p:sp>
      <p:sp>
        <p:nvSpPr>
          <p:cNvPr id="203" name="Title 1"/>
          <p:cNvSpPr txBox="1"/>
          <p:nvPr/>
        </p:nvSpPr>
        <p:spPr>
          <a:xfrm>
            <a:off x="817244" y="2695575"/>
            <a:ext cx="10614660" cy="2624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685800" indent="-685800">
              <a:lnSpc>
                <a:spcPct val="90000"/>
              </a:lnSpc>
              <a:buSzPct val="100000"/>
              <a:buFont typeface="Arial"/>
              <a:buChar char="•"/>
              <a:defRPr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Spiritual formation addresses the gradual and progressive movement of character development and personal growth.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3" grpId="2"/>
      <p:bldP build="whole" bldLvl="1" animBg="1" rev="0" advAuto="0" spid="20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ectangle 28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6" name="Picture 6" descr="Picture 6"/>
          <p:cNvPicPr>
            <a:picLocks noChangeAspect="1"/>
          </p:cNvPicPr>
          <p:nvPr/>
        </p:nvPicPr>
        <p:blipFill>
          <a:blip r:embed="rId2">
            <a:alphaModFix amt="40000"/>
            <a:extLst/>
          </a:blip>
          <a:srcRect l="0" t="9418" r="0" b="6312"/>
          <a:stretch>
            <a:fillRect/>
          </a:stretch>
        </p:blipFill>
        <p:spPr>
          <a:xfrm>
            <a:off x="-3175" y="10"/>
            <a:ext cx="12192000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itle 1"/>
          <p:cNvSpPr txBox="1"/>
          <p:nvPr>
            <p:ph type="title"/>
          </p:nvPr>
        </p:nvSpPr>
        <p:spPr>
          <a:xfrm>
            <a:off x="914023" y="1098272"/>
            <a:ext cx="10357599" cy="1308656"/>
          </a:xfrm>
          <a:prstGeom prst="rect">
            <a:avLst/>
          </a:prstGeom>
        </p:spPr>
        <p:txBody>
          <a:bodyPr anchor="ctr"/>
          <a:lstStyle>
            <a:lvl1pPr algn="ctr">
              <a:defRPr cap="none" u="sng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Giving Up Control</a:t>
            </a:r>
          </a:p>
        </p:txBody>
      </p:sp>
      <p:sp>
        <p:nvSpPr>
          <p:cNvPr id="208" name="Title 1"/>
          <p:cNvSpPr txBox="1"/>
          <p:nvPr/>
        </p:nvSpPr>
        <p:spPr>
          <a:xfrm>
            <a:off x="817244" y="2695575"/>
            <a:ext cx="10614660" cy="2624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685800" indent="-685800">
              <a:lnSpc>
                <a:spcPct val="90000"/>
              </a:lnSpc>
              <a:buSzPct val="100000"/>
              <a:buFont typeface="Arial"/>
              <a:buChar char="•"/>
              <a:defRPr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True spirituality is a life filled with paradoxes, mysteries, and confusion in an imperfect world at every level and is always scary.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7" grpId="1"/>
      <p:bldP build="whole" bldLvl="1" animBg="1" rev="0" advAuto="0" spid="208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28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11" name="Picture 6" descr="Picture 6"/>
          <p:cNvPicPr>
            <a:picLocks noChangeAspect="1"/>
          </p:cNvPicPr>
          <p:nvPr/>
        </p:nvPicPr>
        <p:blipFill>
          <a:blip r:embed="rId2">
            <a:alphaModFix amt="40000"/>
            <a:extLst/>
          </a:blip>
          <a:srcRect l="0" t="9418" r="0" b="6312"/>
          <a:stretch>
            <a:fillRect/>
          </a:stretch>
        </p:blipFill>
        <p:spPr>
          <a:xfrm>
            <a:off x="-3175" y="10"/>
            <a:ext cx="12192000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Title 1"/>
          <p:cNvSpPr txBox="1"/>
          <p:nvPr>
            <p:ph type="title"/>
          </p:nvPr>
        </p:nvSpPr>
        <p:spPr>
          <a:xfrm>
            <a:off x="914023" y="1098272"/>
            <a:ext cx="10357599" cy="1308656"/>
          </a:xfrm>
          <a:prstGeom prst="rect">
            <a:avLst/>
          </a:prstGeom>
        </p:spPr>
        <p:txBody>
          <a:bodyPr anchor="ctr"/>
          <a:lstStyle>
            <a:lvl1pPr algn="ctr">
              <a:defRPr cap="none" u="sng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Living In Growth Mode </a:t>
            </a:r>
          </a:p>
        </p:txBody>
      </p:sp>
      <p:sp>
        <p:nvSpPr>
          <p:cNvPr id="213" name="Title 1"/>
          <p:cNvSpPr txBox="1"/>
          <p:nvPr/>
        </p:nvSpPr>
        <p:spPr>
          <a:xfrm>
            <a:off x="817244" y="2695575"/>
            <a:ext cx="10614660" cy="2624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630936" indent="-630936" defTabSz="420623">
              <a:lnSpc>
                <a:spcPct val="80000"/>
              </a:lnSpc>
              <a:buSzPct val="100000"/>
              <a:buFont typeface="Arial"/>
              <a:buChar char="•"/>
              <a:defRPr sz="4048">
                <a:solidFill>
                  <a:srgbClr val="FFFFFF"/>
                </a:solidFill>
                <a:effectLst>
                  <a:outerShdw sx="100000" sy="100000" kx="0" ky="0" algn="b" rotWithShape="0" blurRad="35052" dist="35052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To achieve Spirit Empowered Excellence, it is important to incorporate spiritual disciplines in one’s life. There is no standard list for disciplines.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3" grpId="2"/>
      <p:bldP build="whole" bldLvl="1" animBg="1" rev="0" advAuto="0" spid="21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28"/>
          <p:cNvSpPr/>
          <p:nvPr/>
        </p:nvSpPr>
        <p:spPr>
          <a:xfrm>
            <a:off x="-3175" y="0"/>
            <a:ext cx="12192000" cy="6858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16" name="Picture 6" descr="Picture 6"/>
          <p:cNvPicPr>
            <a:picLocks noChangeAspect="1"/>
          </p:cNvPicPr>
          <p:nvPr/>
        </p:nvPicPr>
        <p:blipFill>
          <a:blip r:embed="rId2">
            <a:alphaModFix amt="40000"/>
            <a:extLst/>
          </a:blip>
          <a:srcRect l="0" t="9418" r="0" b="6312"/>
          <a:stretch>
            <a:fillRect/>
          </a:stretch>
        </p:blipFill>
        <p:spPr>
          <a:xfrm>
            <a:off x="-3175" y="10"/>
            <a:ext cx="12192000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Title 1"/>
          <p:cNvSpPr txBox="1"/>
          <p:nvPr>
            <p:ph type="title"/>
          </p:nvPr>
        </p:nvSpPr>
        <p:spPr>
          <a:xfrm>
            <a:off x="914023" y="1098272"/>
            <a:ext cx="10357599" cy="1308656"/>
          </a:xfrm>
          <a:prstGeom prst="rect">
            <a:avLst/>
          </a:prstGeom>
        </p:spPr>
        <p:txBody>
          <a:bodyPr anchor="ctr"/>
          <a:lstStyle>
            <a:lvl1pPr algn="ctr">
              <a:defRPr cap="none" u="sng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Spiritual Disciplines </a:t>
            </a:r>
          </a:p>
        </p:txBody>
      </p:sp>
      <p:sp>
        <p:nvSpPr>
          <p:cNvPr id="218" name="Title 1"/>
          <p:cNvSpPr txBox="1"/>
          <p:nvPr/>
        </p:nvSpPr>
        <p:spPr>
          <a:xfrm>
            <a:off x="817244" y="2695575"/>
            <a:ext cx="10614660" cy="2624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644652" indent="-644652" defTabSz="429768">
              <a:lnSpc>
                <a:spcPct val="90000"/>
              </a:lnSpc>
              <a:buSzPct val="100000"/>
              <a:buFont typeface="Arial"/>
              <a:buChar char="•"/>
              <a:defRPr sz="4136">
                <a:solidFill>
                  <a:srgbClr val="FFFFFF"/>
                </a:solidFill>
                <a:effectLst>
                  <a:outerShdw sx="100000" sy="100000" kx="0" ky="0" algn="b" rotWithShape="0" blurRad="35814" dist="35814" dir="2700000">
                    <a:srgbClr val="000000">
                      <a:alpha val="43137"/>
                    </a:srgbClr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pPr/>
            <a:r>
              <a:t>Spiritual disciplines are any personal or corporate practices we intentionally engage in for the purpose of promoting spiritual growth in our lives.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7" grpId="1"/>
      <p:bldP build="whole" bldLvl="1" animBg="1" rev="0" advAuto="0" spid="218" grpId="2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000FF"/>
      </a:hlink>
      <a:folHlink>
        <a:srgbClr val="FF00FF"/>
      </a:folHlink>
    </a:clrScheme>
    <a:fontScheme name="Sl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rgbClr val="05436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rnd">
          <a:solidFill>
            <a:srgbClr val="05436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000FF"/>
      </a:hlink>
      <a:folHlink>
        <a:srgbClr val="FF00FF"/>
      </a:folHlink>
    </a:clrScheme>
    <a:fontScheme name="Sl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rgbClr val="05436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rnd">
          <a:solidFill>
            <a:srgbClr val="05436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