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467" r:id="rId2"/>
    <p:sldId id="499" r:id="rId3"/>
    <p:sldId id="507" r:id="rId4"/>
    <p:sldId id="479" r:id="rId5"/>
    <p:sldId id="491" r:id="rId6"/>
    <p:sldId id="500" r:id="rId7"/>
    <p:sldId id="493" r:id="rId8"/>
    <p:sldId id="509" r:id="rId9"/>
    <p:sldId id="503" r:id="rId10"/>
    <p:sldId id="510" r:id="rId11"/>
    <p:sldId id="511" r:id="rId12"/>
    <p:sldId id="508" r:id="rId13"/>
    <p:sldId id="512" r:id="rId14"/>
    <p:sldId id="514" r:id="rId15"/>
    <p:sldId id="513" r:id="rId16"/>
    <p:sldId id="506" r:id="rId17"/>
  </p:sldIdLst>
  <p:sldSz cx="20320000" cy="11430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D100"/>
    <a:srgbClr val="F1923A"/>
    <a:srgbClr val="EEA530"/>
    <a:srgbClr val="CC94AF"/>
    <a:srgbClr val="ECACCF"/>
    <a:srgbClr val="C17D9D"/>
    <a:srgbClr val="E1CEB2"/>
    <a:srgbClr val="006E99"/>
    <a:srgbClr val="0079A8"/>
    <a:srgbClr val="00B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531" autoAdjust="0"/>
    <p:restoredTop sz="94660"/>
  </p:normalViewPr>
  <p:slideViewPr>
    <p:cSldViewPr snapToGrid="0">
      <p:cViewPr varScale="1">
        <p:scale>
          <a:sx n="49" d="100"/>
          <a:sy n="49" d="100"/>
        </p:scale>
        <p:origin x="90"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40000" y="1870605"/>
            <a:ext cx="15240000" cy="3979333"/>
          </a:xfrm>
        </p:spPr>
        <p:txBody>
          <a:bodyPr anchor="b"/>
          <a:lstStyle>
            <a:lvl1pPr algn="ctr">
              <a:defRPr sz="10000"/>
            </a:lvl1pPr>
          </a:lstStyle>
          <a:p>
            <a:r>
              <a:rPr lang="en-US"/>
              <a:t>Click to edit Master title style</a:t>
            </a:r>
            <a:endParaRPr lang="en-US" dirty="0"/>
          </a:p>
        </p:txBody>
      </p:sp>
      <p:sp>
        <p:nvSpPr>
          <p:cNvPr id="3" name="Subtitle 2"/>
          <p:cNvSpPr>
            <a:spLocks noGrp="1"/>
          </p:cNvSpPr>
          <p:nvPr>
            <p:ph type="subTitle" idx="1"/>
          </p:nvPr>
        </p:nvSpPr>
        <p:spPr>
          <a:xfrm>
            <a:off x="2540000" y="6003397"/>
            <a:ext cx="15240000" cy="2759603"/>
          </a:xfrm>
        </p:spPr>
        <p:txBody>
          <a:bodyPr/>
          <a:lstStyle>
            <a:lvl1pPr marL="0" indent="0" algn="ctr">
              <a:buNone/>
              <a:defRPr sz="4000"/>
            </a:lvl1pPr>
            <a:lvl2pPr marL="762015" indent="0" algn="ctr">
              <a:buNone/>
              <a:defRPr sz="3333"/>
            </a:lvl2pPr>
            <a:lvl3pPr marL="1524030" indent="0" algn="ctr">
              <a:buNone/>
              <a:defRPr sz="3000"/>
            </a:lvl3pPr>
            <a:lvl4pPr marL="2286046" indent="0" algn="ctr">
              <a:buNone/>
              <a:defRPr sz="2667"/>
            </a:lvl4pPr>
            <a:lvl5pPr marL="3048061" indent="0" algn="ctr">
              <a:buNone/>
              <a:defRPr sz="2667"/>
            </a:lvl5pPr>
            <a:lvl6pPr marL="3810076" indent="0" algn="ctr">
              <a:buNone/>
              <a:defRPr sz="2667"/>
            </a:lvl6pPr>
            <a:lvl7pPr marL="4572091" indent="0" algn="ctr">
              <a:buNone/>
              <a:defRPr sz="2667"/>
            </a:lvl7pPr>
            <a:lvl8pPr marL="5334107" indent="0" algn="ctr">
              <a:buNone/>
              <a:defRPr sz="2667"/>
            </a:lvl8pPr>
            <a:lvl9pPr marL="6096122" indent="0" algn="ctr">
              <a:buNone/>
              <a:defRPr sz="266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19417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69754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86417" y="2849564"/>
            <a:ext cx="17526000" cy="4754562"/>
          </a:xfrm>
        </p:spPr>
        <p:txBody>
          <a:bodyPr anchor="b"/>
          <a:lstStyle>
            <a:lvl1pPr>
              <a:defRPr sz="10000"/>
            </a:lvl1pPr>
          </a:lstStyle>
          <a:p>
            <a:r>
              <a:rPr lang="en-US"/>
              <a:t>Click to edit Master title style</a:t>
            </a:r>
            <a:endParaRPr lang="en-US" dirty="0"/>
          </a:p>
        </p:txBody>
      </p:sp>
      <p:sp>
        <p:nvSpPr>
          <p:cNvPr id="3" name="Text Placeholder 2"/>
          <p:cNvSpPr>
            <a:spLocks noGrp="1"/>
          </p:cNvSpPr>
          <p:nvPr>
            <p:ph type="body" idx="1"/>
          </p:nvPr>
        </p:nvSpPr>
        <p:spPr>
          <a:xfrm>
            <a:off x="1386417" y="7649106"/>
            <a:ext cx="17526000" cy="2500312"/>
          </a:xfrm>
        </p:spPr>
        <p:txBody>
          <a:bodyPr/>
          <a:lstStyle>
            <a:lvl1pPr marL="0" indent="0">
              <a:buNone/>
              <a:defRPr sz="4000">
                <a:solidFill>
                  <a:schemeClr val="tx1">
                    <a:tint val="75000"/>
                  </a:schemeClr>
                </a:solidFill>
              </a:defRPr>
            </a:lvl1pPr>
            <a:lvl2pPr marL="762015" indent="0">
              <a:buNone/>
              <a:defRPr sz="3333">
                <a:solidFill>
                  <a:schemeClr val="tx1">
                    <a:tint val="75000"/>
                  </a:schemeClr>
                </a:solidFill>
              </a:defRPr>
            </a:lvl2pPr>
            <a:lvl3pPr marL="1524030" indent="0">
              <a:buNone/>
              <a:defRPr sz="3000">
                <a:solidFill>
                  <a:schemeClr val="tx1">
                    <a:tint val="75000"/>
                  </a:schemeClr>
                </a:solidFill>
              </a:defRPr>
            </a:lvl3pPr>
            <a:lvl4pPr marL="2286046" indent="0">
              <a:buNone/>
              <a:defRPr sz="2667">
                <a:solidFill>
                  <a:schemeClr val="tx1">
                    <a:tint val="75000"/>
                  </a:schemeClr>
                </a:solidFill>
              </a:defRPr>
            </a:lvl4pPr>
            <a:lvl5pPr marL="3048061" indent="0">
              <a:buNone/>
              <a:defRPr sz="2667">
                <a:solidFill>
                  <a:schemeClr val="tx1">
                    <a:tint val="75000"/>
                  </a:schemeClr>
                </a:solidFill>
              </a:defRPr>
            </a:lvl5pPr>
            <a:lvl6pPr marL="3810076" indent="0">
              <a:buNone/>
              <a:defRPr sz="2667">
                <a:solidFill>
                  <a:schemeClr val="tx1">
                    <a:tint val="75000"/>
                  </a:schemeClr>
                </a:solidFill>
              </a:defRPr>
            </a:lvl6pPr>
            <a:lvl7pPr marL="4572091" indent="0">
              <a:buNone/>
              <a:defRPr sz="2667">
                <a:solidFill>
                  <a:schemeClr val="tx1">
                    <a:tint val="75000"/>
                  </a:schemeClr>
                </a:solidFill>
              </a:defRPr>
            </a:lvl7pPr>
            <a:lvl8pPr marL="5334107" indent="0">
              <a:buNone/>
              <a:defRPr sz="2667">
                <a:solidFill>
                  <a:schemeClr val="tx1">
                    <a:tint val="75000"/>
                  </a:schemeClr>
                </a:solidFill>
              </a:defRPr>
            </a:lvl8pPr>
            <a:lvl9pPr marL="6096122" indent="0">
              <a:buNone/>
              <a:defRPr sz="26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31422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9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28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98558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99647" y="608542"/>
            <a:ext cx="17526000" cy="22092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99647" y="2801938"/>
            <a:ext cx="8596312" cy="1373187"/>
          </a:xfrm>
        </p:spPr>
        <p:txBody>
          <a:bodyPr anchor="b"/>
          <a:lstStyle>
            <a:lvl1pPr marL="0" indent="0">
              <a:buNone/>
              <a:defRPr sz="4000" b="1"/>
            </a:lvl1pPr>
            <a:lvl2pPr marL="762015" indent="0">
              <a:buNone/>
              <a:defRPr sz="3333" b="1"/>
            </a:lvl2pPr>
            <a:lvl3pPr marL="1524030" indent="0">
              <a:buNone/>
              <a:defRPr sz="3000" b="1"/>
            </a:lvl3pPr>
            <a:lvl4pPr marL="2286046" indent="0">
              <a:buNone/>
              <a:defRPr sz="2667" b="1"/>
            </a:lvl4pPr>
            <a:lvl5pPr marL="3048061" indent="0">
              <a:buNone/>
              <a:defRPr sz="2667" b="1"/>
            </a:lvl5pPr>
            <a:lvl6pPr marL="3810076" indent="0">
              <a:buNone/>
              <a:defRPr sz="2667" b="1"/>
            </a:lvl6pPr>
            <a:lvl7pPr marL="4572091" indent="0">
              <a:buNone/>
              <a:defRPr sz="2667" b="1"/>
            </a:lvl7pPr>
            <a:lvl8pPr marL="5334107" indent="0">
              <a:buNone/>
              <a:defRPr sz="2667" b="1"/>
            </a:lvl8pPr>
            <a:lvl9pPr marL="6096122" indent="0">
              <a:buNone/>
              <a:defRPr sz="2667" b="1"/>
            </a:lvl9pPr>
          </a:lstStyle>
          <a:p>
            <a:pPr lvl="0"/>
            <a:r>
              <a:rPr lang="en-US"/>
              <a:t>Click to edit Master text styles</a:t>
            </a:r>
          </a:p>
        </p:txBody>
      </p:sp>
      <p:sp>
        <p:nvSpPr>
          <p:cNvPr id="4" name="Content Placeholder 3"/>
          <p:cNvSpPr>
            <a:spLocks noGrp="1"/>
          </p:cNvSpPr>
          <p:nvPr>
            <p:ph sz="half" idx="2"/>
          </p:nvPr>
        </p:nvSpPr>
        <p:spPr>
          <a:xfrm>
            <a:off x="1399647" y="4175125"/>
            <a:ext cx="8596312"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87000" y="2801938"/>
            <a:ext cx="8638647" cy="1373187"/>
          </a:xfrm>
        </p:spPr>
        <p:txBody>
          <a:bodyPr anchor="b"/>
          <a:lstStyle>
            <a:lvl1pPr marL="0" indent="0">
              <a:buNone/>
              <a:defRPr sz="4000" b="1"/>
            </a:lvl1pPr>
            <a:lvl2pPr marL="762015" indent="0">
              <a:buNone/>
              <a:defRPr sz="3333" b="1"/>
            </a:lvl2pPr>
            <a:lvl3pPr marL="1524030" indent="0">
              <a:buNone/>
              <a:defRPr sz="3000" b="1"/>
            </a:lvl3pPr>
            <a:lvl4pPr marL="2286046" indent="0">
              <a:buNone/>
              <a:defRPr sz="2667" b="1"/>
            </a:lvl4pPr>
            <a:lvl5pPr marL="3048061" indent="0">
              <a:buNone/>
              <a:defRPr sz="2667" b="1"/>
            </a:lvl5pPr>
            <a:lvl6pPr marL="3810076" indent="0">
              <a:buNone/>
              <a:defRPr sz="2667" b="1"/>
            </a:lvl6pPr>
            <a:lvl7pPr marL="4572091" indent="0">
              <a:buNone/>
              <a:defRPr sz="2667" b="1"/>
            </a:lvl7pPr>
            <a:lvl8pPr marL="5334107" indent="0">
              <a:buNone/>
              <a:defRPr sz="2667" b="1"/>
            </a:lvl8pPr>
            <a:lvl9pPr marL="6096122" indent="0">
              <a:buNone/>
              <a:defRPr sz="2667" b="1"/>
            </a:lvl9pPr>
          </a:lstStyle>
          <a:p>
            <a:pPr lvl="0"/>
            <a:r>
              <a:rPr lang="en-US"/>
              <a:t>Click to edit Master text styles</a:t>
            </a:r>
          </a:p>
        </p:txBody>
      </p:sp>
      <p:sp>
        <p:nvSpPr>
          <p:cNvPr id="6" name="Content Placeholder 5"/>
          <p:cNvSpPr>
            <a:spLocks noGrp="1"/>
          </p:cNvSpPr>
          <p:nvPr>
            <p:ph sz="quarter" idx="4"/>
          </p:nvPr>
        </p:nvSpPr>
        <p:spPr>
          <a:xfrm>
            <a:off x="10287000" y="4175125"/>
            <a:ext cx="8638647"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038E31-EDBE-4B30-A1FD-029248CE5BF7}" type="datetimeFigureOut">
              <a:rPr lang="en-US" smtClean="0"/>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136396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038E31-EDBE-4B30-A1FD-029248CE5BF7}" type="datetimeFigureOut">
              <a:rPr lang="en-US" smtClean="0"/>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5792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38E31-EDBE-4B30-A1FD-029248CE5BF7}" type="datetimeFigureOut">
              <a:rPr lang="en-US" smtClean="0"/>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20869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99648" y="762000"/>
            <a:ext cx="6553728" cy="2667000"/>
          </a:xfrm>
        </p:spPr>
        <p:txBody>
          <a:bodyPr anchor="b"/>
          <a:lstStyle>
            <a:lvl1pPr>
              <a:defRPr sz="5333"/>
            </a:lvl1pPr>
          </a:lstStyle>
          <a:p>
            <a:r>
              <a:rPr lang="en-US"/>
              <a:t>Click to edit Master title style</a:t>
            </a:r>
            <a:endParaRPr lang="en-US" dirty="0"/>
          </a:p>
        </p:txBody>
      </p:sp>
      <p:sp>
        <p:nvSpPr>
          <p:cNvPr id="3" name="Content Placeholder 2"/>
          <p:cNvSpPr>
            <a:spLocks noGrp="1"/>
          </p:cNvSpPr>
          <p:nvPr>
            <p:ph idx="1"/>
          </p:nvPr>
        </p:nvSpPr>
        <p:spPr>
          <a:xfrm>
            <a:off x="8638647" y="1645709"/>
            <a:ext cx="10287000" cy="8122708"/>
          </a:xfrm>
        </p:spPr>
        <p:txBody>
          <a:bodyPr/>
          <a:lstStyle>
            <a:lvl1pPr>
              <a:defRPr sz="5333"/>
            </a:lvl1pPr>
            <a:lvl2pPr>
              <a:defRPr sz="4667"/>
            </a:lvl2pPr>
            <a:lvl3pPr>
              <a:defRPr sz="4000"/>
            </a:lvl3pPr>
            <a:lvl4pPr>
              <a:defRPr sz="3333"/>
            </a:lvl4pPr>
            <a:lvl5pPr>
              <a:defRPr sz="3333"/>
            </a:lvl5pPr>
            <a:lvl6pPr>
              <a:defRPr sz="3333"/>
            </a:lvl6pPr>
            <a:lvl7pPr>
              <a:defRPr sz="3333"/>
            </a:lvl7pPr>
            <a:lvl8pPr>
              <a:defRPr sz="3333"/>
            </a:lvl8pPr>
            <a:lvl9pPr>
              <a:defRPr sz="3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99648" y="3429000"/>
            <a:ext cx="6553728" cy="6352647"/>
          </a:xfrm>
        </p:spPr>
        <p:txBody>
          <a:bodyPr/>
          <a:lstStyle>
            <a:lvl1pPr marL="0" indent="0">
              <a:buNone/>
              <a:defRPr sz="2667"/>
            </a:lvl1pPr>
            <a:lvl2pPr marL="762015" indent="0">
              <a:buNone/>
              <a:defRPr sz="2333"/>
            </a:lvl2pPr>
            <a:lvl3pPr marL="1524030" indent="0">
              <a:buNone/>
              <a:defRPr sz="2000"/>
            </a:lvl3pPr>
            <a:lvl4pPr marL="2286046" indent="0">
              <a:buNone/>
              <a:defRPr sz="1667"/>
            </a:lvl4pPr>
            <a:lvl5pPr marL="3048061" indent="0">
              <a:buNone/>
              <a:defRPr sz="1667"/>
            </a:lvl5pPr>
            <a:lvl6pPr marL="3810076" indent="0">
              <a:buNone/>
              <a:defRPr sz="1667"/>
            </a:lvl6pPr>
            <a:lvl7pPr marL="4572091" indent="0">
              <a:buNone/>
              <a:defRPr sz="1667"/>
            </a:lvl7pPr>
            <a:lvl8pPr marL="5334107" indent="0">
              <a:buNone/>
              <a:defRPr sz="1667"/>
            </a:lvl8pPr>
            <a:lvl9pPr marL="6096122" indent="0">
              <a:buNone/>
              <a:defRPr sz="1667"/>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90478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99648" y="762000"/>
            <a:ext cx="6553728" cy="2667000"/>
          </a:xfrm>
        </p:spPr>
        <p:txBody>
          <a:bodyPr anchor="b"/>
          <a:lstStyle>
            <a:lvl1pPr>
              <a:defRPr sz="5333"/>
            </a:lvl1pPr>
          </a:lstStyle>
          <a:p>
            <a:r>
              <a:rPr lang="en-US"/>
              <a:t>Click to edit Master title style</a:t>
            </a:r>
            <a:endParaRPr lang="en-US" dirty="0"/>
          </a:p>
        </p:txBody>
      </p:sp>
      <p:sp>
        <p:nvSpPr>
          <p:cNvPr id="3" name="Picture Placeholder 2"/>
          <p:cNvSpPr>
            <a:spLocks noGrp="1" noChangeAspect="1"/>
          </p:cNvSpPr>
          <p:nvPr>
            <p:ph type="pic" idx="1"/>
          </p:nvPr>
        </p:nvSpPr>
        <p:spPr>
          <a:xfrm>
            <a:off x="8638647" y="1645709"/>
            <a:ext cx="10287000" cy="8122708"/>
          </a:xfrm>
        </p:spPr>
        <p:txBody>
          <a:bodyPr anchor="t"/>
          <a:lstStyle>
            <a:lvl1pPr marL="0" indent="0">
              <a:buNone/>
              <a:defRPr sz="5333"/>
            </a:lvl1pPr>
            <a:lvl2pPr marL="762015" indent="0">
              <a:buNone/>
              <a:defRPr sz="4667"/>
            </a:lvl2pPr>
            <a:lvl3pPr marL="1524030" indent="0">
              <a:buNone/>
              <a:defRPr sz="4000"/>
            </a:lvl3pPr>
            <a:lvl4pPr marL="2286046" indent="0">
              <a:buNone/>
              <a:defRPr sz="3333"/>
            </a:lvl4pPr>
            <a:lvl5pPr marL="3048061" indent="0">
              <a:buNone/>
              <a:defRPr sz="3333"/>
            </a:lvl5pPr>
            <a:lvl6pPr marL="3810076" indent="0">
              <a:buNone/>
              <a:defRPr sz="3333"/>
            </a:lvl6pPr>
            <a:lvl7pPr marL="4572091" indent="0">
              <a:buNone/>
              <a:defRPr sz="3333"/>
            </a:lvl7pPr>
            <a:lvl8pPr marL="5334107" indent="0">
              <a:buNone/>
              <a:defRPr sz="3333"/>
            </a:lvl8pPr>
            <a:lvl9pPr marL="6096122" indent="0">
              <a:buNone/>
              <a:defRPr sz="3333"/>
            </a:lvl9pPr>
          </a:lstStyle>
          <a:p>
            <a:r>
              <a:rPr lang="en-US"/>
              <a:t>Click icon to add picture</a:t>
            </a:r>
            <a:endParaRPr lang="en-US" dirty="0"/>
          </a:p>
        </p:txBody>
      </p:sp>
      <p:sp>
        <p:nvSpPr>
          <p:cNvPr id="4" name="Text Placeholder 3"/>
          <p:cNvSpPr>
            <a:spLocks noGrp="1"/>
          </p:cNvSpPr>
          <p:nvPr>
            <p:ph type="body" sz="half" idx="2"/>
          </p:nvPr>
        </p:nvSpPr>
        <p:spPr>
          <a:xfrm>
            <a:off x="1399648" y="3429000"/>
            <a:ext cx="6553728" cy="6352647"/>
          </a:xfrm>
        </p:spPr>
        <p:txBody>
          <a:bodyPr/>
          <a:lstStyle>
            <a:lvl1pPr marL="0" indent="0">
              <a:buNone/>
              <a:defRPr sz="2667"/>
            </a:lvl1pPr>
            <a:lvl2pPr marL="762015" indent="0">
              <a:buNone/>
              <a:defRPr sz="2333"/>
            </a:lvl2pPr>
            <a:lvl3pPr marL="1524030" indent="0">
              <a:buNone/>
              <a:defRPr sz="2000"/>
            </a:lvl3pPr>
            <a:lvl4pPr marL="2286046" indent="0">
              <a:buNone/>
              <a:defRPr sz="1667"/>
            </a:lvl4pPr>
            <a:lvl5pPr marL="3048061" indent="0">
              <a:buNone/>
              <a:defRPr sz="1667"/>
            </a:lvl5pPr>
            <a:lvl6pPr marL="3810076" indent="0">
              <a:buNone/>
              <a:defRPr sz="1667"/>
            </a:lvl6pPr>
            <a:lvl7pPr marL="4572091" indent="0">
              <a:buNone/>
              <a:defRPr sz="1667"/>
            </a:lvl7pPr>
            <a:lvl8pPr marL="5334107" indent="0">
              <a:buNone/>
              <a:defRPr sz="1667"/>
            </a:lvl8pPr>
            <a:lvl9pPr marL="6096122" indent="0">
              <a:buNone/>
              <a:defRPr sz="1667"/>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50608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158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541500" y="608542"/>
            <a:ext cx="4381500" cy="96863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97000" y="608542"/>
            <a:ext cx="12890500" cy="96863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34725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000" y="608542"/>
            <a:ext cx="17526000" cy="22092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97000" y="3042708"/>
            <a:ext cx="17526000" cy="725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7000" y="10593917"/>
            <a:ext cx="4572000" cy="608542"/>
          </a:xfrm>
          <a:prstGeom prst="rect">
            <a:avLst/>
          </a:prstGeom>
        </p:spPr>
        <p:txBody>
          <a:bodyPr vert="horz" lIns="91440" tIns="45720" rIns="91440" bIns="45720" rtlCol="0" anchor="ctr"/>
          <a:lstStyle>
            <a:lvl1pPr algn="l">
              <a:defRPr sz="2000">
                <a:solidFill>
                  <a:schemeClr val="tx1">
                    <a:tint val="75000"/>
                  </a:schemeClr>
                </a:solidFill>
              </a:defRPr>
            </a:lvl1pPr>
          </a:lstStyle>
          <a:p>
            <a:fld id="{0A038E31-EDBE-4B30-A1FD-029248CE5BF7}" type="datetimeFigureOut">
              <a:rPr lang="en-US" smtClean="0"/>
              <a:t>4/23/2026</a:t>
            </a:fld>
            <a:endParaRPr lang="en-US"/>
          </a:p>
        </p:txBody>
      </p:sp>
      <p:sp>
        <p:nvSpPr>
          <p:cNvPr id="5" name="Footer Placeholder 4"/>
          <p:cNvSpPr>
            <a:spLocks noGrp="1"/>
          </p:cNvSpPr>
          <p:nvPr>
            <p:ph type="ftr" sz="quarter" idx="3"/>
          </p:nvPr>
        </p:nvSpPr>
        <p:spPr>
          <a:xfrm>
            <a:off x="6731000" y="10593917"/>
            <a:ext cx="6858000" cy="608542"/>
          </a:xfrm>
          <a:prstGeom prst="rect">
            <a:avLst/>
          </a:prstGeom>
        </p:spPr>
        <p:txBody>
          <a:bodyPr vert="horz" lIns="91440" tIns="45720" rIns="91440" bIns="45720" rtlCol="0" anchor="ctr"/>
          <a:lstStyle>
            <a:lvl1pPr algn="ctr">
              <a:defRPr sz="2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351000" y="10593917"/>
            <a:ext cx="4572000" cy="608542"/>
          </a:xfrm>
          <a:prstGeom prst="rect">
            <a:avLst/>
          </a:prstGeom>
        </p:spPr>
        <p:txBody>
          <a:bodyPr vert="horz" lIns="91440" tIns="45720" rIns="91440" bIns="45720" rtlCol="0" anchor="ctr"/>
          <a:lstStyle>
            <a:lvl1pPr algn="r">
              <a:defRPr sz="2000">
                <a:solidFill>
                  <a:schemeClr val="tx1">
                    <a:tint val="75000"/>
                  </a:schemeClr>
                </a:solidFill>
              </a:defRPr>
            </a:lvl1pPr>
          </a:lstStyle>
          <a:p>
            <a:fld id="{7D376D50-CEE8-4CBC-98FA-5CA133433B75}" type="slidenum">
              <a:rPr lang="en-US" smtClean="0"/>
              <a:t>‹#›</a:t>
            </a:fld>
            <a:endParaRPr lang="en-US"/>
          </a:p>
        </p:txBody>
      </p:sp>
    </p:spTree>
    <p:extLst>
      <p:ext uri="{BB962C8B-B14F-4D97-AF65-F5344CB8AC3E}">
        <p14:creationId xmlns:p14="http://schemas.microsoft.com/office/powerpoint/2010/main" val="1439773409"/>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524030" rtl="0" eaLnBrk="1" latinLnBrk="0" hangingPunct="1">
        <a:lnSpc>
          <a:spcPct val="90000"/>
        </a:lnSpc>
        <a:spcBef>
          <a:spcPct val="0"/>
        </a:spcBef>
        <a:buNone/>
        <a:defRPr sz="7333" kern="1200">
          <a:solidFill>
            <a:schemeClr val="tx1"/>
          </a:solidFill>
          <a:latin typeface="+mj-lt"/>
          <a:ea typeface="+mj-ea"/>
          <a:cs typeface="+mj-cs"/>
        </a:defRPr>
      </a:lvl1pPr>
    </p:titleStyle>
    <p:bodyStyle>
      <a:lvl1pPr marL="381008" indent="-381008" algn="l" defTabSz="1524030" rtl="0" eaLnBrk="1" latinLnBrk="0" hangingPunct="1">
        <a:lnSpc>
          <a:spcPct val="90000"/>
        </a:lnSpc>
        <a:spcBef>
          <a:spcPts val="1667"/>
        </a:spcBef>
        <a:buFont typeface="Arial" panose="020B0604020202020204" pitchFamily="34" charset="0"/>
        <a:buChar char="•"/>
        <a:defRPr sz="4667" kern="1200">
          <a:solidFill>
            <a:schemeClr val="tx1"/>
          </a:solidFill>
          <a:latin typeface="+mn-lt"/>
          <a:ea typeface="+mn-ea"/>
          <a:cs typeface="+mn-cs"/>
        </a:defRPr>
      </a:lvl1pPr>
      <a:lvl2pPr marL="1143023" indent="-381008" algn="l" defTabSz="1524030" rtl="0" eaLnBrk="1" latinLnBrk="0" hangingPunct="1">
        <a:lnSpc>
          <a:spcPct val="90000"/>
        </a:lnSpc>
        <a:spcBef>
          <a:spcPts val="833"/>
        </a:spcBef>
        <a:buFont typeface="Arial" panose="020B0604020202020204" pitchFamily="34" charset="0"/>
        <a:buChar char="•"/>
        <a:defRPr sz="4000" kern="1200">
          <a:solidFill>
            <a:schemeClr val="tx1"/>
          </a:solidFill>
          <a:latin typeface="+mn-lt"/>
          <a:ea typeface="+mn-ea"/>
          <a:cs typeface="+mn-cs"/>
        </a:defRPr>
      </a:lvl2pPr>
      <a:lvl3pPr marL="1905038" indent="-381008" algn="l" defTabSz="1524030" rtl="0" eaLnBrk="1" latinLnBrk="0" hangingPunct="1">
        <a:lnSpc>
          <a:spcPct val="90000"/>
        </a:lnSpc>
        <a:spcBef>
          <a:spcPts val="833"/>
        </a:spcBef>
        <a:buFont typeface="Arial" panose="020B0604020202020204" pitchFamily="34" charset="0"/>
        <a:buChar char="•"/>
        <a:defRPr sz="3333" kern="1200">
          <a:solidFill>
            <a:schemeClr val="tx1"/>
          </a:solidFill>
          <a:latin typeface="+mn-lt"/>
          <a:ea typeface="+mn-ea"/>
          <a:cs typeface="+mn-cs"/>
        </a:defRPr>
      </a:lvl3pPr>
      <a:lvl4pPr marL="2667053"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4pPr>
      <a:lvl5pPr marL="3429069"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5pPr>
      <a:lvl6pPr marL="4191084"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6pPr>
      <a:lvl7pPr marL="4953099"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7pPr>
      <a:lvl8pPr marL="5715114"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8pPr>
      <a:lvl9pPr marL="6477130" indent="-381008" algn="l" defTabSz="1524030" rtl="0" eaLnBrk="1" latinLnBrk="0" hangingPunct="1">
        <a:lnSpc>
          <a:spcPct val="90000"/>
        </a:lnSpc>
        <a:spcBef>
          <a:spcPts val="833"/>
        </a:spcBef>
        <a:buFont typeface="Arial" panose="020B0604020202020204" pitchFamily="34" charset="0"/>
        <a:buChar char="•"/>
        <a:defRPr sz="3000" kern="1200">
          <a:solidFill>
            <a:schemeClr val="tx1"/>
          </a:solidFill>
          <a:latin typeface="+mn-lt"/>
          <a:ea typeface="+mn-ea"/>
          <a:cs typeface="+mn-cs"/>
        </a:defRPr>
      </a:lvl9pPr>
    </p:bodyStyle>
    <p:otherStyle>
      <a:defPPr>
        <a:defRPr lang="en-US"/>
      </a:defPPr>
      <a:lvl1pPr marL="0" algn="l" defTabSz="1524030" rtl="0" eaLnBrk="1" latinLnBrk="0" hangingPunct="1">
        <a:defRPr sz="3000" kern="1200">
          <a:solidFill>
            <a:schemeClr val="tx1"/>
          </a:solidFill>
          <a:latin typeface="+mn-lt"/>
          <a:ea typeface="+mn-ea"/>
          <a:cs typeface="+mn-cs"/>
        </a:defRPr>
      </a:lvl1pPr>
      <a:lvl2pPr marL="762015" algn="l" defTabSz="1524030" rtl="0" eaLnBrk="1" latinLnBrk="0" hangingPunct="1">
        <a:defRPr sz="3000" kern="1200">
          <a:solidFill>
            <a:schemeClr val="tx1"/>
          </a:solidFill>
          <a:latin typeface="+mn-lt"/>
          <a:ea typeface="+mn-ea"/>
          <a:cs typeface="+mn-cs"/>
        </a:defRPr>
      </a:lvl2pPr>
      <a:lvl3pPr marL="1524030" algn="l" defTabSz="1524030" rtl="0" eaLnBrk="1" latinLnBrk="0" hangingPunct="1">
        <a:defRPr sz="3000" kern="1200">
          <a:solidFill>
            <a:schemeClr val="tx1"/>
          </a:solidFill>
          <a:latin typeface="+mn-lt"/>
          <a:ea typeface="+mn-ea"/>
          <a:cs typeface="+mn-cs"/>
        </a:defRPr>
      </a:lvl3pPr>
      <a:lvl4pPr marL="2286046" algn="l" defTabSz="1524030" rtl="0" eaLnBrk="1" latinLnBrk="0" hangingPunct="1">
        <a:defRPr sz="3000" kern="1200">
          <a:solidFill>
            <a:schemeClr val="tx1"/>
          </a:solidFill>
          <a:latin typeface="+mn-lt"/>
          <a:ea typeface="+mn-ea"/>
          <a:cs typeface="+mn-cs"/>
        </a:defRPr>
      </a:lvl4pPr>
      <a:lvl5pPr marL="3048061" algn="l" defTabSz="1524030" rtl="0" eaLnBrk="1" latinLnBrk="0" hangingPunct="1">
        <a:defRPr sz="3000" kern="1200">
          <a:solidFill>
            <a:schemeClr val="tx1"/>
          </a:solidFill>
          <a:latin typeface="+mn-lt"/>
          <a:ea typeface="+mn-ea"/>
          <a:cs typeface="+mn-cs"/>
        </a:defRPr>
      </a:lvl5pPr>
      <a:lvl6pPr marL="3810076" algn="l" defTabSz="1524030" rtl="0" eaLnBrk="1" latinLnBrk="0" hangingPunct="1">
        <a:defRPr sz="3000" kern="1200">
          <a:solidFill>
            <a:schemeClr val="tx1"/>
          </a:solidFill>
          <a:latin typeface="+mn-lt"/>
          <a:ea typeface="+mn-ea"/>
          <a:cs typeface="+mn-cs"/>
        </a:defRPr>
      </a:lvl6pPr>
      <a:lvl7pPr marL="4572091" algn="l" defTabSz="1524030" rtl="0" eaLnBrk="1" latinLnBrk="0" hangingPunct="1">
        <a:defRPr sz="3000" kern="1200">
          <a:solidFill>
            <a:schemeClr val="tx1"/>
          </a:solidFill>
          <a:latin typeface="+mn-lt"/>
          <a:ea typeface="+mn-ea"/>
          <a:cs typeface="+mn-cs"/>
        </a:defRPr>
      </a:lvl7pPr>
      <a:lvl8pPr marL="5334107" algn="l" defTabSz="1524030" rtl="0" eaLnBrk="1" latinLnBrk="0" hangingPunct="1">
        <a:defRPr sz="3000" kern="1200">
          <a:solidFill>
            <a:schemeClr val="tx1"/>
          </a:solidFill>
          <a:latin typeface="+mn-lt"/>
          <a:ea typeface="+mn-ea"/>
          <a:cs typeface="+mn-cs"/>
        </a:defRPr>
      </a:lvl8pPr>
      <a:lvl9pPr marL="6096122" algn="l" defTabSz="1524030" rtl="0" eaLnBrk="1" latinLnBrk="0" hangingPunct="1">
        <a:defRPr sz="3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5FFF0-4554-92A9-3917-546F18333E5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9033508-E584-C916-0BF7-8FA2A72B8AE9}"/>
              </a:ext>
            </a:extLst>
          </p:cNvPr>
          <p:cNvSpPr txBox="1"/>
          <p:nvPr/>
        </p:nvSpPr>
        <p:spPr>
          <a:xfrm>
            <a:off x="4739986" y="1826438"/>
            <a:ext cx="10840028" cy="1384995"/>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ENDURING THE FRUSTRATION</a:t>
            </a:r>
          </a:p>
          <a:p>
            <a:pPr algn="ctr"/>
            <a:r>
              <a:rPr lang="en-US" sz="3600" b="1" i="1" dirty="0">
                <a:ea typeface="Calibri" panose="020F0502020204030204" pitchFamily="34" charset="0"/>
                <a:cs typeface="Times New Roman" panose="02020603050405020304" pitchFamily="18" charset="0"/>
              </a:rPr>
              <a:t>Staying Hopeful When Leadership Is Hard</a:t>
            </a:r>
          </a:p>
        </p:txBody>
      </p:sp>
      <p:pic>
        <p:nvPicPr>
          <p:cNvPr id="4" name="Picture 3">
            <a:extLst>
              <a:ext uri="{FF2B5EF4-FFF2-40B4-BE49-F238E27FC236}">
                <a16:creationId xmlns:a16="http://schemas.microsoft.com/office/drawing/2014/main" id="{091CD50D-375F-58B5-A2DE-51B953C02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200" y="3413994"/>
            <a:ext cx="4734744" cy="4619909"/>
          </a:xfrm>
          <a:prstGeom prst="rect">
            <a:avLst/>
          </a:prstGeom>
        </p:spPr>
      </p:pic>
    </p:spTree>
    <p:extLst>
      <p:ext uri="{BB962C8B-B14F-4D97-AF65-F5344CB8AC3E}">
        <p14:creationId xmlns:p14="http://schemas.microsoft.com/office/powerpoint/2010/main" val="290548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DBF81-2E0A-D3B5-270A-C2A0C58C5C9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47D798D-017E-0DFF-BAF5-CDB99CF021FA}"/>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ENDURING THE FRUSTRATION</a:t>
            </a:r>
          </a:p>
        </p:txBody>
      </p:sp>
      <p:sp>
        <p:nvSpPr>
          <p:cNvPr id="2" name="TextBox 1">
            <a:extLst>
              <a:ext uri="{FF2B5EF4-FFF2-40B4-BE49-F238E27FC236}">
                <a16:creationId xmlns:a16="http://schemas.microsoft.com/office/drawing/2014/main" id="{372A8297-D4B3-8731-3980-80DEC7FB8A60}"/>
              </a:ext>
            </a:extLst>
          </p:cNvPr>
          <p:cNvSpPr txBox="1"/>
          <p:nvPr/>
        </p:nvSpPr>
        <p:spPr>
          <a:xfrm>
            <a:off x="2663417" y="3061831"/>
            <a:ext cx="14993166" cy="3046988"/>
          </a:xfrm>
          <a:prstGeom prst="rect">
            <a:avLst/>
          </a:prstGeom>
          <a:noFill/>
        </p:spPr>
        <p:txBody>
          <a:bodyPr wrap="square" rtlCol="0">
            <a:spAutoFit/>
          </a:bodyPr>
          <a:lstStyle/>
          <a:p>
            <a:pPr lvl="0" fontAlgn="base">
              <a:spcAft>
                <a:spcPts val="1800"/>
              </a:spcAft>
            </a:pPr>
            <a:r>
              <a:rPr lang="en-US" sz="3200" b="1" u="sng" dirty="0"/>
              <a:t>2 Timothy 4:5-8</a:t>
            </a:r>
            <a:r>
              <a:rPr lang="en-US" sz="3200" dirty="0"/>
              <a:t>; </a:t>
            </a:r>
            <a:r>
              <a:rPr lang="en-US" sz="3200" b="1" baseline="30000" dirty="0">
                <a:solidFill>
                  <a:srgbClr val="FFC000"/>
                </a:solidFill>
              </a:rPr>
              <a:t>5 </a:t>
            </a:r>
            <a:r>
              <a:rPr lang="en-US" sz="3200" dirty="0"/>
              <a:t>But you be watchful in all things, endure afflictions, do the work of an evangelist, fulfill your ministry.</a:t>
            </a:r>
            <a:r>
              <a:rPr lang="en-US" sz="3200" b="1" dirty="0"/>
              <a:t> </a:t>
            </a:r>
            <a:r>
              <a:rPr lang="en-US" sz="3200" b="1" baseline="30000" dirty="0">
                <a:solidFill>
                  <a:srgbClr val="FFC000"/>
                </a:solidFill>
              </a:rPr>
              <a:t>6</a:t>
            </a:r>
            <a:r>
              <a:rPr lang="en-US" sz="3200" b="1" dirty="0"/>
              <a:t> </a:t>
            </a:r>
            <a:r>
              <a:rPr lang="en-US" sz="3200" dirty="0"/>
              <a:t>For I am already being poured out as a drink offering, and the time of my departure is at hand. </a:t>
            </a:r>
            <a:r>
              <a:rPr lang="en-US" sz="3200" b="1" baseline="30000" dirty="0">
                <a:solidFill>
                  <a:srgbClr val="FFC000"/>
                </a:solidFill>
              </a:rPr>
              <a:t>7</a:t>
            </a:r>
            <a:r>
              <a:rPr lang="en-US" sz="3200" dirty="0"/>
              <a:t> I have </a:t>
            </a:r>
            <a:r>
              <a:rPr lang="en-US" sz="3200" b="1" dirty="0">
                <a:solidFill>
                  <a:srgbClr val="FFC000"/>
                </a:solidFill>
              </a:rPr>
              <a:t>fought the good fight</a:t>
            </a:r>
            <a:r>
              <a:rPr lang="en-US" sz="3200" dirty="0">
                <a:solidFill>
                  <a:srgbClr val="FFC000"/>
                </a:solidFill>
              </a:rPr>
              <a:t>,</a:t>
            </a:r>
            <a:r>
              <a:rPr lang="en-US" sz="3200" dirty="0"/>
              <a:t> I have finished the race, I have kept the faith. </a:t>
            </a:r>
            <a:r>
              <a:rPr lang="en-US" sz="3200" b="1" baseline="30000" dirty="0">
                <a:solidFill>
                  <a:srgbClr val="FFC000"/>
                </a:solidFill>
              </a:rPr>
              <a:t>8</a:t>
            </a:r>
            <a:r>
              <a:rPr lang="en-US" sz="3200" dirty="0"/>
              <a:t> Finally, there is laid up for me the crown of righteousness, which the Lord, the righteous Judge, will give to me on that Day, and not to me only but also to all who have loved His appearing. </a:t>
            </a:r>
          </a:p>
        </p:txBody>
      </p:sp>
    </p:spTree>
    <p:extLst>
      <p:ext uri="{BB962C8B-B14F-4D97-AF65-F5344CB8AC3E}">
        <p14:creationId xmlns:p14="http://schemas.microsoft.com/office/powerpoint/2010/main" val="353076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AD91F-F5C8-D704-7ABC-E2F143BB8C6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8DE8FD0-B095-30DA-AABB-3EA5643CFFC0}"/>
              </a:ext>
            </a:extLst>
          </p:cNvPr>
          <p:cNvSpPr txBox="1"/>
          <p:nvPr/>
        </p:nvSpPr>
        <p:spPr>
          <a:xfrm>
            <a:off x="4739986" y="1826438"/>
            <a:ext cx="10840028"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ENDURING THE FRUSTRATION</a:t>
            </a:r>
          </a:p>
        </p:txBody>
      </p:sp>
      <p:sp>
        <p:nvSpPr>
          <p:cNvPr id="2" name="TextBox 1">
            <a:extLst>
              <a:ext uri="{FF2B5EF4-FFF2-40B4-BE49-F238E27FC236}">
                <a16:creationId xmlns:a16="http://schemas.microsoft.com/office/drawing/2014/main" id="{136AFD0F-77B1-A0B4-C795-4A9FB713F540}"/>
              </a:ext>
            </a:extLst>
          </p:cNvPr>
          <p:cNvSpPr txBox="1"/>
          <p:nvPr/>
        </p:nvSpPr>
        <p:spPr>
          <a:xfrm>
            <a:off x="2663417" y="3061831"/>
            <a:ext cx="14993166" cy="3046988"/>
          </a:xfrm>
          <a:prstGeom prst="rect">
            <a:avLst/>
          </a:prstGeom>
          <a:noFill/>
        </p:spPr>
        <p:txBody>
          <a:bodyPr wrap="square" rtlCol="0">
            <a:spAutoFit/>
          </a:bodyPr>
          <a:lstStyle/>
          <a:p>
            <a:pPr lvl="0" fontAlgn="base">
              <a:spcAft>
                <a:spcPts val="1800"/>
              </a:spcAft>
            </a:pPr>
            <a:r>
              <a:rPr lang="en-US" sz="3200" b="1" u="sng" dirty="0"/>
              <a:t>2 Timothy 4:5-8</a:t>
            </a:r>
            <a:r>
              <a:rPr lang="en-US" sz="3200" dirty="0"/>
              <a:t>; </a:t>
            </a:r>
            <a:r>
              <a:rPr lang="en-US" sz="3200" b="1" baseline="30000" dirty="0">
                <a:solidFill>
                  <a:srgbClr val="FFC000"/>
                </a:solidFill>
              </a:rPr>
              <a:t>5 </a:t>
            </a:r>
            <a:r>
              <a:rPr lang="en-US" sz="3200" dirty="0"/>
              <a:t>But you be watchful in all things, endure afflictions, do the work of an evangelist, fulfill your ministry.</a:t>
            </a:r>
            <a:r>
              <a:rPr lang="en-US" sz="3200" b="1" dirty="0"/>
              <a:t> </a:t>
            </a:r>
            <a:r>
              <a:rPr lang="en-US" sz="3200" b="1" baseline="30000" dirty="0">
                <a:solidFill>
                  <a:srgbClr val="FFC000"/>
                </a:solidFill>
              </a:rPr>
              <a:t>6</a:t>
            </a:r>
            <a:r>
              <a:rPr lang="en-US" sz="3200" b="1" dirty="0"/>
              <a:t> </a:t>
            </a:r>
            <a:r>
              <a:rPr lang="en-US" sz="3200" dirty="0"/>
              <a:t>For I am already being poured out as a drink offering, and the time of my departure is at hand. </a:t>
            </a:r>
            <a:r>
              <a:rPr lang="en-US" sz="3200" b="1" baseline="30000" dirty="0">
                <a:solidFill>
                  <a:srgbClr val="FFC000"/>
                </a:solidFill>
              </a:rPr>
              <a:t>7</a:t>
            </a:r>
            <a:r>
              <a:rPr lang="en-US" sz="3200" dirty="0"/>
              <a:t> I have </a:t>
            </a:r>
            <a:r>
              <a:rPr lang="en-US" sz="3200" b="1" dirty="0">
                <a:solidFill>
                  <a:srgbClr val="FFC000"/>
                </a:solidFill>
              </a:rPr>
              <a:t>fought the good fight</a:t>
            </a:r>
            <a:r>
              <a:rPr lang="en-US" sz="3200" dirty="0">
                <a:solidFill>
                  <a:srgbClr val="FFC000"/>
                </a:solidFill>
              </a:rPr>
              <a:t>,</a:t>
            </a:r>
            <a:r>
              <a:rPr lang="en-US" sz="3200" dirty="0"/>
              <a:t> I have finished the race, I have kept the faith. </a:t>
            </a:r>
            <a:r>
              <a:rPr lang="en-US" sz="3200" b="1" baseline="30000" dirty="0">
                <a:solidFill>
                  <a:srgbClr val="FFC000"/>
                </a:solidFill>
              </a:rPr>
              <a:t>8</a:t>
            </a:r>
            <a:r>
              <a:rPr lang="en-US" sz="3200" dirty="0"/>
              <a:t> Finally, there is laid up for me the crown of righteousness, which the Lord, the righteous Judge, will give to me on that Day, and not to me only but also to all who have loved His appearing. </a:t>
            </a:r>
          </a:p>
        </p:txBody>
      </p:sp>
      <p:sp>
        <p:nvSpPr>
          <p:cNvPr id="3" name="TextBox 2">
            <a:extLst>
              <a:ext uri="{FF2B5EF4-FFF2-40B4-BE49-F238E27FC236}">
                <a16:creationId xmlns:a16="http://schemas.microsoft.com/office/drawing/2014/main" id="{0133EFB2-BEFA-8380-3F69-B8AB57EC72CC}"/>
              </a:ext>
            </a:extLst>
          </p:cNvPr>
          <p:cNvSpPr txBox="1"/>
          <p:nvPr/>
        </p:nvSpPr>
        <p:spPr>
          <a:xfrm>
            <a:off x="4030593" y="6513215"/>
            <a:ext cx="12258813" cy="1800493"/>
          </a:xfrm>
          <a:prstGeom prst="rect">
            <a:avLst/>
          </a:prstGeom>
          <a:noFill/>
        </p:spPr>
        <p:txBody>
          <a:bodyPr wrap="square" rtlCol="0">
            <a:spAutoFit/>
          </a:bodyPr>
          <a:lstStyle/>
          <a:p>
            <a:pPr lvl="0" algn="ctr" fontAlgn="base">
              <a:spcAft>
                <a:spcPts val="1800"/>
              </a:spcAft>
            </a:pPr>
            <a:r>
              <a:rPr lang="en-US" sz="3200" b="1" u="sng" dirty="0">
                <a:solidFill>
                  <a:srgbClr val="FFC000"/>
                </a:solidFill>
              </a:rPr>
              <a:t>Fight | </a:t>
            </a:r>
            <a:r>
              <a:rPr lang="en-US" sz="3200" b="1" u="sng" dirty="0" err="1">
                <a:solidFill>
                  <a:srgbClr val="FFC000"/>
                </a:solidFill>
              </a:rPr>
              <a:t>Gk</a:t>
            </a:r>
            <a:r>
              <a:rPr lang="en-US" sz="3200" b="1" u="sng" dirty="0">
                <a:solidFill>
                  <a:srgbClr val="FFC000"/>
                </a:solidFill>
              </a:rPr>
              <a:t> – AGONIZOMAI</a:t>
            </a:r>
          </a:p>
          <a:p>
            <a:pPr lvl="0" algn="ctr" fontAlgn="base">
              <a:spcAft>
                <a:spcPts val="1800"/>
              </a:spcAft>
            </a:pPr>
            <a:r>
              <a:rPr lang="en-US" sz="3200" dirty="0" err="1"/>
              <a:t>Agonizomai</a:t>
            </a:r>
            <a:r>
              <a:rPr lang="en-US" sz="3200" dirty="0"/>
              <a:t> (</a:t>
            </a:r>
            <a:r>
              <a:rPr lang="en-US" sz="3200" dirty="0" err="1"/>
              <a:t>ἀγωνίζομ</a:t>
            </a:r>
            <a:r>
              <a:rPr lang="en-US" sz="3200" dirty="0"/>
              <a:t>αι) is a Greek verb meaning to struggle, strive earnestly, compete for a prize, or contend with an adversary</a:t>
            </a:r>
          </a:p>
        </p:txBody>
      </p:sp>
    </p:spTree>
    <p:extLst>
      <p:ext uri="{BB962C8B-B14F-4D97-AF65-F5344CB8AC3E}">
        <p14:creationId xmlns:p14="http://schemas.microsoft.com/office/powerpoint/2010/main" val="1442813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BC6C4-6B20-DB8A-677F-4C475D9B22D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7863BD5-54DA-4EAC-5736-9924436A1BAC}"/>
              </a:ext>
            </a:extLst>
          </p:cNvPr>
          <p:cNvSpPr txBox="1"/>
          <p:nvPr/>
        </p:nvSpPr>
        <p:spPr>
          <a:xfrm>
            <a:off x="0" y="1826438"/>
            <a:ext cx="20320000"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THE THREE CHURCHES IN YOUR CHURCH</a:t>
            </a:r>
            <a:endParaRPr lang="en-US" sz="4800" dirty="0"/>
          </a:p>
        </p:txBody>
      </p:sp>
      <p:sp>
        <p:nvSpPr>
          <p:cNvPr id="2" name="TextBox 1">
            <a:extLst>
              <a:ext uri="{FF2B5EF4-FFF2-40B4-BE49-F238E27FC236}">
                <a16:creationId xmlns:a16="http://schemas.microsoft.com/office/drawing/2014/main" id="{BDD90F35-1685-217D-267C-85F00C5FB85F}"/>
              </a:ext>
            </a:extLst>
          </p:cNvPr>
          <p:cNvSpPr txBox="1"/>
          <p:nvPr/>
        </p:nvSpPr>
        <p:spPr>
          <a:xfrm>
            <a:off x="2990035" y="3061831"/>
            <a:ext cx="14339930" cy="4493538"/>
          </a:xfrm>
          <a:prstGeom prst="rect">
            <a:avLst/>
          </a:prstGeom>
          <a:noFill/>
        </p:spPr>
        <p:txBody>
          <a:bodyPr wrap="square" rtlCol="0">
            <a:spAutoFit/>
          </a:bodyPr>
          <a:lstStyle/>
          <a:p>
            <a:pPr lvl="0" fontAlgn="base">
              <a:spcAft>
                <a:spcPts val="1800"/>
              </a:spcAft>
            </a:pPr>
            <a:r>
              <a:rPr lang="en-US" sz="3200" b="1" u="sng" dirty="0"/>
              <a:t>Mat 14:19-21</a:t>
            </a:r>
            <a:r>
              <a:rPr lang="en-US" sz="3200" dirty="0"/>
              <a:t>; He took the five loaves and the two fish, He blessed and broke and gave to the multitudes. … about </a:t>
            </a:r>
            <a:r>
              <a:rPr lang="en-US" sz="3200" dirty="0">
                <a:solidFill>
                  <a:srgbClr val="FFC000"/>
                </a:solidFill>
              </a:rPr>
              <a:t>five thousand </a:t>
            </a:r>
            <a:r>
              <a:rPr lang="en-US" sz="3200" dirty="0"/>
              <a:t>men, besides women and children.</a:t>
            </a:r>
          </a:p>
          <a:p>
            <a:pPr lvl="0" fontAlgn="base">
              <a:spcAft>
                <a:spcPts val="1800"/>
              </a:spcAft>
            </a:pPr>
            <a:r>
              <a:rPr lang="en-US" sz="3200" b="1" u="sng" dirty="0"/>
              <a:t>Luke 10:1-2</a:t>
            </a:r>
            <a:r>
              <a:rPr lang="en-US" sz="3200" dirty="0"/>
              <a:t>; the Lord appointed </a:t>
            </a:r>
            <a:r>
              <a:rPr lang="en-US" sz="3200" dirty="0">
                <a:solidFill>
                  <a:srgbClr val="FFC000"/>
                </a:solidFill>
              </a:rPr>
              <a:t>seventy others </a:t>
            </a:r>
            <a:r>
              <a:rPr lang="en-US" sz="3200" dirty="0"/>
              <a:t>also, and sent them two by two into every city and said to them, "The harvest truly is great, but the laborers are few; therefore pray the Lord of the harvest to send out laborers into His harvest.</a:t>
            </a:r>
          </a:p>
          <a:p>
            <a:pPr lvl="0" fontAlgn="base">
              <a:spcAft>
                <a:spcPts val="1800"/>
              </a:spcAft>
            </a:pPr>
            <a:r>
              <a:rPr lang="en-US" sz="3200" b="1" u="sng" dirty="0"/>
              <a:t>Lk 6:12–13;</a:t>
            </a:r>
            <a:r>
              <a:rPr lang="en-US" sz="3200" dirty="0"/>
              <a:t> Now it came to pass in those days that He went out to the mountain to pray, and continued all night in prayer to God. And when it was day, He called His disciples to Himself; and from them </a:t>
            </a:r>
            <a:r>
              <a:rPr lang="en-US" sz="3200" dirty="0">
                <a:solidFill>
                  <a:srgbClr val="FFC000"/>
                </a:solidFill>
              </a:rPr>
              <a:t>He chose twelve </a:t>
            </a:r>
            <a:r>
              <a:rPr lang="en-US" sz="3200" dirty="0"/>
              <a:t>whom He also named apostles:</a:t>
            </a:r>
          </a:p>
        </p:txBody>
      </p:sp>
    </p:spTree>
    <p:extLst>
      <p:ext uri="{BB962C8B-B14F-4D97-AF65-F5344CB8AC3E}">
        <p14:creationId xmlns:p14="http://schemas.microsoft.com/office/powerpoint/2010/main" val="224557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87356-135D-1368-4B57-3E5236E3CC0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62A1C65-34DC-13F3-A597-DBBB6122F9E7}"/>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THE FIVE THOUSAND (The Crowd)</a:t>
            </a:r>
            <a:endParaRPr lang="en-US" sz="4800" dirty="0"/>
          </a:p>
        </p:txBody>
      </p:sp>
      <p:sp>
        <p:nvSpPr>
          <p:cNvPr id="2" name="TextBox 1">
            <a:extLst>
              <a:ext uri="{FF2B5EF4-FFF2-40B4-BE49-F238E27FC236}">
                <a16:creationId xmlns:a16="http://schemas.microsoft.com/office/drawing/2014/main" id="{44BD85C9-C780-A1CF-A3E3-CCC94D75E960}"/>
              </a:ext>
            </a:extLst>
          </p:cNvPr>
          <p:cNvSpPr txBox="1"/>
          <p:nvPr/>
        </p:nvSpPr>
        <p:spPr>
          <a:xfrm>
            <a:off x="2990035" y="3061831"/>
            <a:ext cx="14339930" cy="1077218"/>
          </a:xfrm>
          <a:prstGeom prst="rect">
            <a:avLst/>
          </a:prstGeom>
          <a:noFill/>
        </p:spPr>
        <p:txBody>
          <a:bodyPr wrap="square" rtlCol="0">
            <a:spAutoFit/>
          </a:bodyPr>
          <a:lstStyle/>
          <a:p>
            <a:pPr lvl="0" fontAlgn="base">
              <a:spcAft>
                <a:spcPts val="1800"/>
              </a:spcAft>
            </a:pPr>
            <a:r>
              <a:rPr lang="en-US" sz="3200" b="1" u="sng" dirty="0"/>
              <a:t>Mat 14:19-21</a:t>
            </a:r>
            <a:r>
              <a:rPr lang="en-US" sz="3200" dirty="0"/>
              <a:t>; He took the five loaves and the two fish, He blessed and broke and gave to the multitudes. … about </a:t>
            </a:r>
            <a:r>
              <a:rPr lang="en-US" sz="3200" b="1" dirty="0">
                <a:solidFill>
                  <a:srgbClr val="FFC000"/>
                </a:solidFill>
              </a:rPr>
              <a:t>five thousand men</a:t>
            </a:r>
            <a:r>
              <a:rPr lang="en-US" sz="3200" dirty="0">
                <a:solidFill>
                  <a:srgbClr val="FFC000"/>
                </a:solidFill>
              </a:rPr>
              <a:t>, </a:t>
            </a:r>
            <a:r>
              <a:rPr lang="en-US" sz="3200" dirty="0"/>
              <a:t>besides women and children.</a:t>
            </a:r>
          </a:p>
        </p:txBody>
      </p:sp>
    </p:spTree>
    <p:extLst>
      <p:ext uri="{BB962C8B-B14F-4D97-AF65-F5344CB8AC3E}">
        <p14:creationId xmlns:p14="http://schemas.microsoft.com/office/powerpoint/2010/main" val="326608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F509D-71C5-CDE8-E3A7-95879BDCCB2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9EEAC00-0E96-C277-2140-C053924F56F0}"/>
              </a:ext>
            </a:extLst>
          </p:cNvPr>
          <p:cNvSpPr txBox="1"/>
          <p:nvPr/>
        </p:nvSpPr>
        <p:spPr>
          <a:xfrm>
            <a:off x="0" y="1826438"/>
            <a:ext cx="20320000"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THE SEVENTY (The Community)</a:t>
            </a:r>
            <a:endParaRPr lang="en-US" sz="4800" dirty="0"/>
          </a:p>
        </p:txBody>
      </p:sp>
      <p:sp>
        <p:nvSpPr>
          <p:cNvPr id="2" name="TextBox 1">
            <a:extLst>
              <a:ext uri="{FF2B5EF4-FFF2-40B4-BE49-F238E27FC236}">
                <a16:creationId xmlns:a16="http://schemas.microsoft.com/office/drawing/2014/main" id="{596B77DE-1C67-E373-782F-7A4925D1C2C5}"/>
              </a:ext>
            </a:extLst>
          </p:cNvPr>
          <p:cNvSpPr txBox="1"/>
          <p:nvPr/>
        </p:nvSpPr>
        <p:spPr>
          <a:xfrm>
            <a:off x="2990035" y="3061831"/>
            <a:ext cx="14339930" cy="2292935"/>
          </a:xfrm>
          <a:prstGeom prst="rect">
            <a:avLst/>
          </a:prstGeom>
          <a:noFill/>
        </p:spPr>
        <p:txBody>
          <a:bodyPr wrap="square" rtlCol="0">
            <a:spAutoFit/>
          </a:bodyPr>
          <a:lstStyle/>
          <a:p>
            <a:pPr lvl="0" fontAlgn="base">
              <a:spcAft>
                <a:spcPts val="1800"/>
              </a:spcAft>
            </a:pPr>
            <a:r>
              <a:rPr lang="en-US" sz="3200" b="1" u="sng" dirty="0"/>
              <a:t>Luke 10:1</a:t>
            </a:r>
            <a:r>
              <a:rPr lang="en-US" sz="3200" b="1" dirty="0"/>
              <a:t>; </a:t>
            </a:r>
            <a:r>
              <a:rPr lang="en-US" sz="3200" dirty="0"/>
              <a:t>the Lord appointed </a:t>
            </a:r>
            <a:r>
              <a:rPr lang="en-US" sz="3200" b="1" dirty="0">
                <a:solidFill>
                  <a:srgbClr val="FFC000"/>
                </a:solidFill>
              </a:rPr>
              <a:t>seventy</a:t>
            </a:r>
            <a:r>
              <a:rPr lang="en-US" sz="3200" dirty="0"/>
              <a:t> and sent them two by two before His face into every city and place where He Himself was about to go.</a:t>
            </a:r>
          </a:p>
          <a:p>
            <a:pPr lvl="0" fontAlgn="base">
              <a:spcAft>
                <a:spcPts val="1800"/>
              </a:spcAft>
            </a:pPr>
            <a:r>
              <a:rPr lang="en-US" sz="3200" b="1" u="sng" dirty="0"/>
              <a:t>Luke 10:19</a:t>
            </a:r>
            <a:r>
              <a:rPr lang="en-US" sz="3200" dirty="0"/>
              <a:t>; Behold, I give you the authority to trample on serpents and scorpions, and over all the power of the enemy, and nothing shall by any means hurt you.</a:t>
            </a:r>
          </a:p>
        </p:txBody>
      </p:sp>
    </p:spTree>
    <p:extLst>
      <p:ext uri="{BB962C8B-B14F-4D97-AF65-F5344CB8AC3E}">
        <p14:creationId xmlns:p14="http://schemas.microsoft.com/office/powerpoint/2010/main" val="111958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98253-94A8-03FF-1715-5A1FA14F481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D9D872-B925-8ED0-3EE3-6A5D0A23C332}"/>
              </a:ext>
            </a:extLst>
          </p:cNvPr>
          <p:cNvSpPr txBox="1"/>
          <p:nvPr/>
        </p:nvSpPr>
        <p:spPr>
          <a:xfrm>
            <a:off x="0" y="1826438"/>
            <a:ext cx="20320000"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THE TWELVE (The Core)</a:t>
            </a:r>
            <a:endParaRPr lang="en-US" sz="4800" dirty="0"/>
          </a:p>
        </p:txBody>
      </p:sp>
      <p:sp>
        <p:nvSpPr>
          <p:cNvPr id="2" name="TextBox 1">
            <a:extLst>
              <a:ext uri="{FF2B5EF4-FFF2-40B4-BE49-F238E27FC236}">
                <a16:creationId xmlns:a16="http://schemas.microsoft.com/office/drawing/2014/main" id="{4BF6AAE2-761C-CE8D-A8B6-C9CD6CACA674}"/>
              </a:ext>
            </a:extLst>
          </p:cNvPr>
          <p:cNvSpPr txBox="1"/>
          <p:nvPr/>
        </p:nvSpPr>
        <p:spPr>
          <a:xfrm>
            <a:off x="2990035" y="3061831"/>
            <a:ext cx="14339930" cy="2554545"/>
          </a:xfrm>
          <a:prstGeom prst="rect">
            <a:avLst/>
          </a:prstGeom>
          <a:noFill/>
        </p:spPr>
        <p:txBody>
          <a:bodyPr wrap="square" rtlCol="0">
            <a:spAutoFit/>
          </a:bodyPr>
          <a:lstStyle/>
          <a:p>
            <a:r>
              <a:rPr lang="en-US" sz="3200" b="1" u="sng" dirty="0"/>
              <a:t>Lk 6:12–13;</a:t>
            </a:r>
            <a:r>
              <a:rPr lang="en-US" sz="3200" dirty="0"/>
              <a:t> (after Jesus prayed all night) He called His disciples to Himself; </a:t>
            </a:r>
            <a:r>
              <a:rPr lang="en-US" sz="3200" b="1" dirty="0">
                <a:solidFill>
                  <a:srgbClr val="FFC000"/>
                </a:solidFill>
              </a:rPr>
              <a:t>and from them He chose twelve </a:t>
            </a:r>
            <a:r>
              <a:rPr lang="en-US" sz="3200" dirty="0"/>
              <a:t>whom He also named apostles:</a:t>
            </a:r>
          </a:p>
          <a:p>
            <a:endParaRPr lang="en-US" sz="3200" b="1" u="sng" dirty="0"/>
          </a:p>
          <a:p>
            <a:r>
              <a:rPr lang="en-US" sz="3200" b="1" u="sng" dirty="0"/>
              <a:t>Lk 10:23–24</a:t>
            </a:r>
            <a:r>
              <a:rPr lang="en-US" sz="3200" dirty="0"/>
              <a:t>; </a:t>
            </a:r>
            <a:r>
              <a:rPr lang="en-US" sz="3200" baseline="30000" dirty="0"/>
              <a:t> </a:t>
            </a:r>
            <a:r>
              <a:rPr lang="en-US" sz="3200" dirty="0"/>
              <a:t>Then He turned to </a:t>
            </a:r>
            <a:r>
              <a:rPr lang="en-US" sz="3200" b="1" dirty="0">
                <a:solidFill>
                  <a:srgbClr val="FFC000"/>
                </a:solidFill>
              </a:rPr>
              <a:t>His disciples </a:t>
            </a:r>
            <a:r>
              <a:rPr lang="en-US" sz="3200" dirty="0"/>
              <a:t>and said privately, “Blessed are the eyes which see the things you see…</a:t>
            </a:r>
          </a:p>
        </p:txBody>
      </p:sp>
    </p:spTree>
    <p:extLst>
      <p:ext uri="{BB962C8B-B14F-4D97-AF65-F5344CB8AC3E}">
        <p14:creationId xmlns:p14="http://schemas.microsoft.com/office/powerpoint/2010/main" val="224910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DBEC3-12E8-9155-AD19-19C7C092DEC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3849B13-1567-DF84-ADBD-6A47244C0D7B}"/>
              </a:ext>
            </a:extLst>
          </p:cNvPr>
          <p:cNvSpPr txBox="1"/>
          <p:nvPr/>
        </p:nvSpPr>
        <p:spPr>
          <a:xfrm>
            <a:off x="0" y="1826438"/>
            <a:ext cx="20320000" cy="830997"/>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THE DIFFERENCE</a:t>
            </a:r>
            <a:endParaRPr lang="en-US" sz="4800" dirty="0"/>
          </a:p>
        </p:txBody>
      </p:sp>
      <p:sp>
        <p:nvSpPr>
          <p:cNvPr id="2" name="TextBox 1">
            <a:extLst>
              <a:ext uri="{FF2B5EF4-FFF2-40B4-BE49-F238E27FC236}">
                <a16:creationId xmlns:a16="http://schemas.microsoft.com/office/drawing/2014/main" id="{BDD281CD-CB16-76A4-020E-8763BBC632AD}"/>
              </a:ext>
            </a:extLst>
          </p:cNvPr>
          <p:cNvSpPr txBox="1"/>
          <p:nvPr/>
        </p:nvSpPr>
        <p:spPr>
          <a:xfrm>
            <a:off x="2990035" y="3061831"/>
            <a:ext cx="14339930" cy="2754600"/>
          </a:xfrm>
          <a:prstGeom prst="rect">
            <a:avLst/>
          </a:prstGeom>
          <a:noFill/>
        </p:spPr>
        <p:txBody>
          <a:bodyPr wrap="square" rtlCol="0">
            <a:spAutoFit/>
          </a:bodyPr>
          <a:lstStyle/>
          <a:p>
            <a:pPr algn="ctr">
              <a:spcAft>
                <a:spcPts val="1800"/>
              </a:spcAft>
            </a:pPr>
            <a:r>
              <a:rPr lang="en-US" sz="3200" b="1" dirty="0">
                <a:solidFill>
                  <a:srgbClr val="FFC000"/>
                </a:solidFill>
              </a:rPr>
              <a:t>IT’S THE DIFFERENCE BETWEEN ASSIGNMENT AND IDENTITY</a:t>
            </a:r>
          </a:p>
          <a:p>
            <a:pPr algn="ctr">
              <a:spcAft>
                <a:spcPts val="1800"/>
              </a:spcAft>
            </a:pPr>
            <a:r>
              <a:rPr lang="en-US" sz="3200" dirty="0"/>
              <a:t>The 70 are willing to be sent on a mission; the 12 are owned by the mission.</a:t>
            </a:r>
          </a:p>
          <a:p>
            <a:pPr algn="ctr">
              <a:spcAft>
                <a:spcPts val="1800"/>
              </a:spcAft>
            </a:pPr>
            <a:r>
              <a:rPr lang="en-US" sz="3200" dirty="0"/>
              <a:t>The 70 say, “What’s the assignment? Let me pray about it.”</a:t>
            </a:r>
          </a:p>
          <a:p>
            <a:pPr algn="ctr">
              <a:spcAft>
                <a:spcPts val="1800"/>
              </a:spcAft>
            </a:pPr>
            <a:r>
              <a:rPr lang="en-US" sz="3200" dirty="0"/>
              <a:t>The 12 say, “There’s a need? Here I am, send me.”</a:t>
            </a:r>
          </a:p>
        </p:txBody>
      </p:sp>
    </p:spTree>
    <p:extLst>
      <p:ext uri="{BB962C8B-B14F-4D97-AF65-F5344CB8AC3E}">
        <p14:creationId xmlns:p14="http://schemas.microsoft.com/office/powerpoint/2010/main" val="11048218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CBF9-A0F6-A985-517F-ECD194D5EA8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39CD8D1-10FB-C8A1-A496-06F111223DB0}"/>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FOUR FRUSTRATIONS</a:t>
            </a:r>
            <a:endParaRPr lang="en-US" sz="4800" dirty="0"/>
          </a:p>
        </p:txBody>
      </p:sp>
      <p:sp>
        <p:nvSpPr>
          <p:cNvPr id="2" name="TextBox 1">
            <a:extLst>
              <a:ext uri="{FF2B5EF4-FFF2-40B4-BE49-F238E27FC236}">
                <a16:creationId xmlns:a16="http://schemas.microsoft.com/office/drawing/2014/main" id="{2D70B3EF-29E3-1935-B33D-2A38A1EBEEA4}"/>
              </a:ext>
            </a:extLst>
          </p:cNvPr>
          <p:cNvSpPr txBox="1"/>
          <p:nvPr/>
        </p:nvSpPr>
        <p:spPr>
          <a:xfrm>
            <a:off x="4727643" y="3652897"/>
            <a:ext cx="13335176" cy="584775"/>
          </a:xfrm>
          <a:prstGeom prst="rect">
            <a:avLst/>
          </a:prstGeom>
          <a:noFill/>
        </p:spPr>
        <p:txBody>
          <a:bodyPr wrap="square" rtlCol="0">
            <a:spAutoFit/>
          </a:bodyPr>
          <a:lstStyle/>
          <a:p>
            <a:pPr marL="514350" lvl="0" indent="-514350">
              <a:spcAft>
                <a:spcPts val="1800"/>
              </a:spcAft>
              <a:buAutoNum type="arabicPeriod"/>
            </a:pPr>
            <a:r>
              <a:rPr lang="en-US" sz="3200" b="1" dirty="0"/>
              <a:t>We get </a:t>
            </a:r>
            <a:r>
              <a:rPr lang="en-US" sz="3200" b="1" dirty="0">
                <a:solidFill>
                  <a:srgbClr val="FFC000"/>
                </a:solidFill>
              </a:rPr>
              <a:t>FRUSTRATED</a:t>
            </a:r>
            <a:r>
              <a:rPr lang="en-US" sz="3200" b="1" dirty="0"/>
              <a:t> when the crowd doesn’t come.</a:t>
            </a:r>
          </a:p>
        </p:txBody>
      </p:sp>
    </p:spTree>
    <p:extLst>
      <p:ext uri="{BB962C8B-B14F-4D97-AF65-F5344CB8AC3E}">
        <p14:creationId xmlns:p14="http://schemas.microsoft.com/office/powerpoint/2010/main" val="186442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5698-B239-9195-FBC1-CCD353BEF74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237DC0F-4DF3-B3C8-DB5E-B4BEE473CF05}"/>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FOUR FRUSTRATIONS</a:t>
            </a:r>
            <a:endParaRPr lang="en-US" sz="4800" dirty="0"/>
          </a:p>
        </p:txBody>
      </p:sp>
      <p:sp>
        <p:nvSpPr>
          <p:cNvPr id="2" name="TextBox 1">
            <a:extLst>
              <a:ext uri="{FF2B5EF4-FFF2-40B4-BE49-F238E27FC236}">
                <a16:creationId xmlns:a16="http://schemas.microsoft.com/office/drawing/2014/main" id="{61FF3906-A20F-CD64-A0AE-315DF6D09DC3}"/>
              </a:ext>
            </a:extLst>
          </p:cNvPr>
          <p:cNvSpPr txBox="1"/>
          <p:nvPr/>
        </p:nvSpPr>
        <p:spPr>
          <a:xfrm>
            <a:off x="4727643" y="3652897"/>
            <a:ext cx="13335176" cy="1308050"/>
          </a:xfrm>
          <a:prstGeom prst="rect">
            <a:avLst/>
          </a:prstGeom>
          <a:noFill/>
        </p:spPr>
        <p:txBody>
          <a:bodyPr wrap="square" rtlCol="0">
            <a:spAutoFit/>
          </a:bodyPr>
          <a:lstStyle/>
          <a:p>
            <a:pPr marL="514350" lvl="0" indent="-514350">
              <a:spcAft>
                <a:spcPts val="1800"/>
              </a:spcAft>
              <a:buAutoNum type="arabicPeriod"/>
            </a:pPr>
            <a:r>
              <a:rPr lang="en-US" sz="3200" b="1" dirty="0"/>
              <a:t>We get FRUSTRATED when the crowd doesn’t come.</a:t>
            </a:r>
          </a:p>
          <a:p>
            <a:pPr marL="514350" lvl="0" indent="-514350">
              <a:spcAft>
                <a:spcPts val="1800"/>
              </a:spcAft>
              <a:buAutoNum type="arabicPeriod"/>
            </a:pPr>
            <a:r>
              <a:rPr lang="en-US" sz="3200" b="1" dirty="0"/>
              <a:t>We get </a:t>
            </a:r>
            <a:r>
              <a:rPr lang="en-US" sz="3200" b="1" dirty="0">
                <a:solidFill>
                  <a:srgbClr val="FFC000"/>
                </a:solidFill>
              </a:rPr>
              <a:t>FRUSTRATED</a:t>
            </a:r>
            <a:r>
              <a:rPr lang="en-US" sz="3200" b="1" dirty="0"/>
              <a:t> with the crowd and resent their demands.</a:t>
            </a:r>
          </a:p>
        </p:txBody>
      </p:sp>
    </p:spTree>
    <p:extLst>
      <p:ext uri="{BB962C8B-B14F-4D97-AF65-F5344CB8AC3E}">
        <p14:creationId xmlns:p14="http://schemas.microsoft.com/office/powerpoint/2010/main" val="723775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CD2B5-7F70-9DE9-3A3A-5A4A317E622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FFDCCFA-82F1-4849-9755-096057D3BE83}"/>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FOUR FRUSTRATIONS</a:t>
            </a:r>
            <a:endParaRPr lang="en-US" sz="4800" dirty="0"/>
          </a:p>
        </p:txBody>
      </p:sp>
      <p:sp>
        <p:nvSpPr>
          <p:cNvPr id="2" name="TextBox 1">
            <a:extLst>
              <a:ext uri="{FF2B5EF4-FFF2-40B4-BE49-F238E27FC236}">
                <a16:creationId xmlns:a16="http://schemas.microsoft.com/office/drawing/2014/main" id="{415EBF9C-21C0-0108-EF7D-FD05A3BBA0A5}"/>
              </a:ext>
            </a:extLst>
          </p:cNvPr>
          <p:cNvSpPr txBox="1"/>
          <p:nvPr/>
        </p:nvSpPr>
        <p:spPr>
          <a:xfrm>
            <a:off x="4727643" y="3652897"/>
            <a:ext cx="13335176" cy="2031325"/>
          </a:xfrm>
          <a:prstGeom prst="rect">
            <a:avLst/>
          </a:prstGeom>
          <a:noFill/>
        </p:spPr>
        <p:txBody>
          <a:bodyPr wrap="square" rtlCol="0">
            <a:spAutoFit/>
          </a:bodyPr>
          <a:lstStyle/>
          <a:p>
            <a:pPr marL="514350" lvl="0" indent="-514350">
              <a:spcAft>
                <a:spcPts val="1800"/>
              </a:spcAft>
              <a:buAutoNum type="arabicPeriod"/>
            </a:pPr>
            <a:r>
              <a:rPr lang="en-US" sz="3200" b="1" dirty="0"/>
              <a:t>We get FRUSTRATED when the crowd doesn’t come.</a:t>
            </a:r>
          </a:p>
          <a:p>
            <a:pPr marL="514350" lvl="0" indent="-514350">
              <a:spcAft>
                <a:spcPts val="1800"/>
              </a:spcAft>
              <a:buAutoNum type="arabicPeriod"/>
            </a:pPr>
            <a:r>
              <a:rPr lang="en-US" sz="3200" b="1" dirty="0"/>
              <a:t>We get FRUSTRATED with the crowd and resent their demands.</a:t>
            </a:r>
          </a:p>
          <a:p>
            <a:pPr marL="514350" lvl="0" indent="-514350">
              <a:spcAft>
                <a:spcPts val="1800"/>
              </a:spcAft>
              <a:buAutoNum type="arabicPeriod"/>
            </a:pPr>
            <a:r>
              <a:rPr lang="en-US" sz="3200" b="1" dirty="0"/>
              <a:t>We get </a:t>
            </a:r>
            <a:r>
              <a:rPr lang="en-US" sz="3200" b="1" dirty="0">
                <a:solidFill>
                  <a:srgbClr val="FFC000"/>
                </a:solidFill>
              </a:rPr>
              <a:t>FRUSTRATED</a:t>
            </a:r>
            <a:r>
              <a:rPr lang="en-US" sz="3200" b="1" dirty="0"/>
              <a:t> with the lack of staff and promote people too soon.</a:t>
            </a:r>
          </a:p>
        </p:txBody>
      </p:sp>
    </p:spTree>
    <p:extLst>
      <p:ext uri="{BB962C8B-B14F-4D97-AF65-F5344CB8AC3E}">
        <p14:creationId xmlns:p14="http://schemas.microsoft.com/office/powerpoint/2010/main" val="23164950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B72E9-7384-B90F-BAD7-BA0B67BE4B9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FC0FE51-79B0-4368-8BEC-7C23925E3B9D}"/>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THE FOUR “C’s” of LEADERSHIP</a:t>
            </a:r>
            <a:endParaRPr lang="en-US" sz="4800" dirty="0"/>
          </a:p>
        </p:txBody>
      </p:sp>
      <p:sp>
        <p:nvSpPr>
          <p:cNvPr id="2" name="TextBox 1">
            <a:extLst>
              <a:ext uri="{FF2B5EF4-FFF2-40B4-BE49-F238E27FC236}">
                <a16:creationId xmlns:a16="http://schemas.microsoft.com/office/drawing/2014/main" id="{927ED852-07E1-D953-23BA-BEAD05492786}"/>
              </a:ext>
            </a:extLst>
          </p:cNvPr>
          <p:cNvSpPr txBox="1"/>
          <p:nvPr/>
        </p:nvSpPr>
        <p:spPr>
          <a:xfrm>
            <a:off x="5739319" y="3652897"/>
            <a:ext cx="11050622" cy="2754600"/>
          </a:xfrm>
          <a:prstGeom prst="rect">
            <a:avLst/>
          </a:prstGeom>
          <a:noFill/>
        </p:spPr>
        <p:txBody>
          <a:bodyPr wrap="square" rtlCol="0">
            <a:spAutoFit/>
          </a:bodyPr>
          <a:lstStyle/>
          <a:p>
            <a:pPr marL="514350" lvl="0" indent="-514350" fontAlgn="base">
              <a:spcAft>
                <a:spcPts val="1800"/>
              </a:spcAft>
              <a:buFont typeface="+mj-lt"/>
              <a:buAutoNum type="arabicPeriod"/>
            </a:pPr>
            <a:r>
              <a:rPr lang="en-US" sz="3200" b="1" dirty="0">
                <a:solidFill>
                  <a:srgbClr val="FFC000"/>
                </a:solidFill>
              </a:rPr>
              <a:t>CHARACTER</a:t>
            </a:r>
            <a:r>
              <a:rPr lang="en-US" sz="3200" dirty="0"/>
              <a:t> – Are they trustworthy and reliable?</a:t>
            </a:r>
          </a:p>
          <a:p>
            <a:pPr marL="514350" lvl="0" indent="-514350" fontAlgn="base">
              <a:spcAft>
                <a:spcPts val="1800"/>
              </a:spcAft>
              <a:buFont typeface="+mj-lt"/>
              <a:buAutoNum type="arabicPeriod"/>
            </a:pPr>
            <a:r>
              <a:rPr lang="en-US" sz="3200" b="1" dirty="0">
                <a:solidFill>
                  <a:srgbClr val="FFC000"/>
                </a:solidFill>
              </a:rPr>
              <a:t>COMPETENCE</a:t>
            </a:r>
            <a:r>
              <a:rPr lang="en-US" sz="3200" dirty="0"/>
              <a:t> – Do they have the skill sets you need? </a:t>
            </a:r>
          </a:p>
          <a:p>
            <a:pPr marL="514350" lvl="0" indent="-514350" fontAlgn="base">
              <a:spcAft>
                <a:spcPts val="1800"/>
              </a:spcAft>
              <a:buFont typeface="+mj-lt"/>
              <a:buAutoNum type="arabicPeriod"/>
            </a:pPr>
            <a:r>
              <a:rPr lang="en-US" sz="3200" b="1" dirty="0">
                <a:solidFill>
                  <a:srgbClr val="FFC000"/>
                </a:solidFill>
              </a:rPr>
              <a:t>CHEMISTRY</a:t>
            </a:r>
            <a:r>
              <a:rPr lang="en-US" sz="3200" dirty="0"/>
              <a:t> – Will they mix well with the team?</a:t>
            </a:r>
          </a:p>
          <a:p>
            <a:pPr marL="514350" lvl="0" indent="-514350" fontAlgn="base">
              <a:spcAft>
                <a:spcPts val="1800"/>
              </a:spcAft>
              <a:buFont typeface="+mj-lt"/>
              <a:buAutoNum type="arabicPeriod"/>
            </a:pPr>
            <a:r>
              <a:rPr lang="en-US" sz="3200" b="1" dirty="0">
                <a:solidFill>
                  <a:srgbClr val="FFC000"/>
                </a:solidFill>
              </a:rPr>
              <a:t>CULTURE</a:t>
            </a:r>
            <a:r>
              <a:rPr lang="en-US" sz="3200" dirty="0"/>
              <a:t> – Can conform to your culture?</a:t>
            </a:r>
          </a:p>
        </p:txBody>
      </p:sp>
    </p:spTree>
    <p:extLst>
      <p:ext uri="{BB962C8B-B14F-4D97-AF65-F5344CB8AC3E}">
        <p14:creationId xmlns:p14="http://schemas.microsoft.com/office/powerpoint/2010/main" val="224188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1F576-6951-3565-76BB-492E2C29D52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8A0BAE4-36F9-F5A4-96B7-BD7D58917EE7}"/>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FOUR FRUSTRATIONS</a:t>
            </a:r>
            <a:endParaRPr lang="en-US" sz="4800" dirty="0"/>
          </a:p>
        </p:txBody>
      </p:sp>
      <p:sp>
        <p:nvSpPr>
          <p:cNvPr id="2" name="TextBox 1">
            <a:extLst>
              <a:ext uri="{FF2B5EF4-FFF2-40B4-BE49-F238E27FC236}">
                <a16:creationId xmlns:a16="http://schemas.microsoft.com/office/drawing/2014/main" id="{F54A8BE6-848A-67DD-D684-F4CCCEA05736}"/>
              </a:ext>
            </a:extLst>
          </p:cNvPr>
          <p:cNvSpPr txBox="1"/>
          <p:nvPr/>
        </p:nvSpPr>
        <p:spPr>
          <a:xfrm>
            <a:off x="4727643" y="3652897"/>
            <a:ext cx="13335176" cy="2754600"/>
          </a:xfrm>
          <a:prstGeom prst="rect">
            <a:avLst/>
          </a:prstGeom>
          <a:noFill/>
        </p:spPr>
        <p:txBody>
          <a:bodyPr wrap="square" rtlCol="0">
            <a:spAutoFit/>
          </a:bodyPr>
          <a:lstStyle/>
          <a:p>
            <a:pPr marL="514350" lvl="0" indent="-514350">
              <a:spcAft>
                <a:spcPts val="1800"/>
              </a:spcAft>
              <a:buAutoNum type="arabicPeriod"/>
            </a:pPr>
            <a:r>
              <a:rPr lang="en-US" sz="3200" b="1" dirty="0"/>
              <a:t>We get FRUSTRATED when the crowd doesn’t come.</a:t>
            </a:r>
          </a:p>
          <a:p>
            <a:pPr marL="514350" lvl="0" indent="-514350">
              <a:spcAft>
                <a:spcPts val="1800"/>
              </a:spcAft>
              <a:buAutoNum type="arabicPeriod"/>
            </a:pPr>
            <a:r>
              <a:rPr lang="en-US" sz="3200" b="1" dirty="0"/>
              <a:t>We get FRUSTRATED with the crowd and resent their demands.</a:t>
            </a:r>
          </a:p>
          <a:p>
            <a:pPr marL="514350" lvl="0" indent="-514350">
              <a:spcAft>
                <a:spcPts val="1800"/>
              </a:spcAft>
              <a:buAutoNum type="arabicPeriod"/>
            </a:pPr>
            <a:r>
              <a:rPr lang="en-US" sz="3200" b="1" dirty="0"/>
              <a:t>We get FRUSTRATED with the lack of staff and promote people too soon.</a:t>
            </a:r>
          </a:p>
          <a:p>
            <a:pPr marL="514350" lvl="0" indent="-514350">
              <a:spcAft>
                <a:spcPts val="1800"/>
              </a:spcAft>
              <a:buAutoNum type="arabicPeriod"/>
            </a:pPr>
            <a:r>
              <a:rPr lang="en-US" sz="3200" b="1" dirty="0"/>
              <a:t>WE get </a:t>
            </a:r>
            <a:r>
              <a:rPr lang="en-US" sz="3200" b="1" dirty="0">
                <a:solidFill>
                  <a:srgbClr val="FFC000"/>
                </a:solidFill>
              </a:rPr>
              <a:t>FRUSTRATED</a:t>
            </a:r>
            <a:r>
              <a:rPr lang="en-US" sz="3200" b="1" dirty="0"/>
              <a:t> when people start to leave. </a:t>
            </a:r>
          </a:p>
        </p:txBody>
      </p:sp>
    </p:spTree>
    <p:extLst>
      <p:ext uri="{BB962C8B-B14F-4D97-AF65-F5344CB8AC3E}">
        <p14:creationId xmlns:p14="http://schemas.microsoft.com/office/powerpoint/2010/main" val="1015643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CD7DB-4F3D-960B-7F7D-FBF9E5FEE0E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C9AF5B5-FEA1-AF8E-C33A-964F4090BA09}"/>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THREE REASONS WHY PEOPLE LEAVE</a:t>
            </a:r>
            <a:endParaRPr lang="en-US" sz="4800" dirty="0"/>
          </a:p>
        </p:txBody>
      </p:sp>
      <p:sp>
        <p:nvSpPr>
          <p:cNvPr id="2" name="TextBox 1">
            <a:extLst>
              <a:ext uri="{FF2B5EF4-FFF2-40B4-BE49-F238E27FC236}">
                <a16:creationId xmlns:a16="http://schemas.microsoft.com/office/drawing/2014/main" id="{E54D349E-58D8-47EC-90E6-BCD84F7CC678}"/>
              </a:ext>
            </a:extLst>
          </p:cNvPr>
          <p:cNvSpPr txBox="1"/>
          <p:nvPr/>
        </p:nvSpPr>
        <p:spPr>
          <a:xfrm>
            <a:off x="6498077" y="3652897"/>
            <a:ext cx="10291864" cy="2031325"/>
          </a:xfrm>
          <a:prstGeom prst="rect">
            <a:avLst/>
          </a:prstGeom>
          <a:noFill/>
        </p:spPr>
        <p:txBody>
          <a:bodyPr wrap="square" rtlCol="0">
            <a:spAutoFit/>
          </a:bodyPr>
          <a:lstStyle/>
          <a:p>
            <a:pPr marL="514350" lvl="0" indent="-514350" fontAlgn="base">
              <a:spcAft>
                <a:spcPts val="1800"/>
              </a:spcAft>
              <a:buFont typeface="+mj-lt"/>
              <a:buAutoNum type="arabicPeriod"/>
            </a:pPr>
            <a:r>
              <a:rPr lang="en-US" sz="3200" b="1" dirty="0"/>
              <a:t>They’re not supposed to be there.</a:t>
            </a:r>
          </a:p>
          <a:p>
            <a:pPr marL="514350" lvl="0" indent="-514350" fontAlgn="base">
              <a:spcAft>
                <a:spcPts val="1800"/>
              </a:spcAft>
              <a:buFont typeface="+mj-lt"/>
              <a:buAutoNum type="arabicPeriod"/>
            </a:pPr>
            <a:r>
              <a:rPr lang="en-US" sz="3200" b="1" dirty="0"/>
              <a:t>God is trying to protect you.</a:t>
            </a:r>
          </a:p>
          <a:p>
            <a:pPr marL="514350" lvl="0" indent="-514350" fontAlgn="base">
              <a:spcAft>
                <a:spcPts val="1800"/>
              </a:spcAft>
              <a:buFont typeface="+mj-lt"/>
              <a:buAutoNum type="arabicPeriod"/>
            </a:pPr>
            <a:r>
              <a:rPr lang="en-US" sz="3200" b="1" dirty="0"/>
              <a:t>God is shifting His people.</a:t>
            </a:r>
            <a:endParaRPr lang="en-US" sz="3200" dirty="0"/>
          </a:p>
        </p:txBody>
      </p:sp>
    </p:spTree>
    <p:extLst>
      <p:ext uri="{BB962C8B-B14F-4D97-AF65-F5344CB8AC3E}">
        <p14:creationId xmlns:p14="http://schemas.microsoft.com/office/powerpoint/2010/main" val="1811784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36117-0766-E7CF-2CCA-CA739BB67E5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163F51A-4BB5-9FCA-E126-E9C94BEF943B}"/>
              </a:ext>
            </a:extLst>
          </p:cNvPr>
          <p:cNvSpPr txBox="1"/>
          <p:nvPr/>
        </p:nvSpPr>
        <p:spPr>
          <a:xfrm>
            <a:off x="0" y="1826438"/>
            <a:ext cx="20320000" cy="830997"/>
          </a:xfrm>
          <a:prstGeom prst="rect">
            <a:avLst/>
          </a:prstGeom>
          <a:noFill/>
        </p:spPr>
        <p:txBody>
          <a:bodyPr wrap="square" rtlCol="0">
            <a:spAutoFit/>
          </a:bodyPr>
          <a:lstStyle/>
          <a:p>
            <a:pPr algn="ctr"/>
            <a:r>
              <a:rPr lang="en-US" sz="4800" b="1" dirty="0">
                <a:cs typeface="Times New Roman" panose="02020603050405020304" pitchFamily="18" charset="0"/>
              </a:rPr>
              <a:t>FOUR FRUSTRATIONS</a:t>
            </a:r>
            <a:endParaRPr lang="en-US" sz="4800" dirty="0"/>
          </a:p>
        </p:txBody>
      </p:sp>
      <p:sp>
        <p:nvSpPr>
          <p:cNvPr id="2" name="TextBox 1">
            <a:extLst>
              <a:ext uri="{FF2B5EF4-FFF2-40B4-BE49-F238E27FC236}">
                <a16:creationId xmlns:a16="http://schemas.microsoft.com/office/drawing/2014/main" id="{404694E9-BCFD-71B8-1292-4507162C7AEA}"/>
              </a:ext>
            </a:extLst>
          </p:cNvPr>
          <p:cNvSpPr txBox="1"/>
          <p:nvPr/>
        </p:nvSpPr>
        <p:spPr>
          <a:xfrm>
            <a:off x="4727643" y="3652897"/>
            <a:ext cx="13335176" cy="2754600"/>
          </a:xfrm>
          <a:prstGeom prst="rect">
            <a:avLst/>
          </a:prstGeom>
          <a:noFill/>
        </p:spPr>
        <p:txBody>
          <a:bodyPr wrap="square" rtlCol="0">
            <a:spAutoFit/>
          </a:bodyPr>
          <a:lstStyle/>
          <a:p>
            <a:pPr marL="514350" lvl="0" indent="-514350">
              <a:spcAft>
                <a:spcPts val="1800"/>
              </a:spcAft>
              <a:buAutoNum type="arabicPeriod"/>
            </a:pPr>
            <a:r>
              <a:rPr lang="en-US" sz="3200" b="1" dirty="0"/>
              <a:t>We get FRUSTRATED when the crowd doesn’t come.</a:t>
            </a:r>
          </a:p>
          <a:p>
            <a:pPr marL="514350" lvl="0" indent="-514350">
              <a:spcAft>
                <a:spcPts val="1800"/>
              </a:spcAft>
              <a:buAutoNum type="arabicPeriod"/>
            </a:pPr>
            <a:r>
              <a:rPr lang="en-US" sz="3200" b="1" dirty="0"/>
              <a:t>We get FRUSTRATED with the crowd and resent their demands.</a:t>
            </a:r>
          </a:p>
          <a:p>
            <a:pPr marL="514350" lvl="0" indent="-514350">
              <a:spcAft>
                <a:spcPts val="1800"/>
              </a:spcAft>
              <a:buAutoNum type="arabicPeriod"/>
            </a:pPr>
            <a:r>
              <a:rPr lang="en-US" sz="3200" b="1" dirty="0"/>
              <a:t>We get FRUSTRATED with the lack of staff and promote people too soon.</a:t>
            </a:r>
          </a:p>
          <a:p>
            <a:pPr marL="514350" lvl="0" indent="-514350">
              <a:spcAft>
                <a:spcPts val="1800"/>
              </a:spcAft>
              <a:buAutoNum type="arabicPeriod"/>
            </a:pPr>
            <a:r>
              <a:rPr lang="en-US" sz="3200" b="1" dirty="0"/>
              <a:t>WE get FRUSTRATED when people start to leave. </a:t>
            </a:r>
          </a:p>
        </p:txBody>
      </p:sp>
      <p:sp>
        <p:nvSpPr>
          <p:cNvPr id="3" name="TextBox 2">
            <a:extLst>
              <a:ext uri="{FF2B5EF4-FFF2-40B4-BE49-F238E27FC236}">
                <a16:creationId xmlns:a16="http://schemas.microsoft.com/office/drawing/2014/main" id="{7065356C-E19E-ED33-84CF-9537E8F8BCB1}"/>
              </a:ext>
            </a:extLst>
          </p:cNvPr>
          <p:cNvSpPr txBox="1"/>
          <p:nvPr/>
        </p:nvSpPr>
        <p:spPr>
          <a:xfrm>
            <a:off x="0" y="6987460"/>
            <a:ext cx="20320000" cy="646331"/>
          </a:xfrm>
          <a:prstGeom prst="rect">
            <a:avLst/>
          </a:prstGeom>
          <a:noFill/>
        </p:spPr>
        <p:txBody>
          <a:bodyPr wrap="square" rtlCol="0">
            <a:spAutoFit/>
          </a:bodyPr>
          <a:lstStyle/>
          <a:p>
            <a:pPr algn="ctr"/>
            <a:r>
              <a:rPr lang="en-US" sz="3600" b="1" i="1" dirty="0">
                <a:solidFill>
                  <a:srgbClr val="FFC000"/>
                </a:solidFill>
                <a:cs typeface="Times New Roman" panose="02020603050405020304" pitchFamily="18" charset="0"/>
              </a:rPr>
              <a:t>“If someone wants to go… LET THEM GO!”</a:t>
            </a:r>
            <a:endParaRPr lang="en-US" sz="3600" i="1" dirty="0">
              <a:solidFill>
                <a:srgbClr val="FFC000"/>
              </a:solidFill>
            </a:endParaRPr>
          </a:p>
        </p:txBody>
      </p:sp>
    </p:spTree>
    <p:extLst>
      <p:ext uri="{BB962C8B-B14F-4D97-AF65-F5344CB8AC3E}">
        <p14:creationId xmlns:p14="http://schemas.microsoft.com/office/powerpoint/2010/main" val="3770913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EE8A9-ADAF-5089-A5E1-1A5C5FC23A8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2831DB-4A9F-C2C6-03C7-3A3A3A93E1A6}"/>
              </a:ext>
            </a:extLst>
          </p:cNvPr>
          <p:cNvSpPr txBox="1"/>
          <p:nvPr/>
        </p:nvSpPr>
        <p:spPr>
          <a:xfrm>
            <a:off x="4739986" y="1826438"/>
            <a:ext cx="10840028" cy="1384995"/>
          </a:xfrm>
          <a:prstGeom prst="rect">
            <a:avLst/>
          </a:prstGeom>
          <a:noFill/>
        </p:spPr>
        <p:txBody>
          <a:bodyPr wrap="square" rtlCol="0">
            <a:spAutoFit/>
          </a:bodyPr>
          <a:lstStyle/>
          <a:p>
            <a:pPr algn="ctr"/>
            <a:r>
              <a:rPr lang="en-US" sz="4800" b="1" dirty="0">
                <a:ea typeface="Calibri" panose="020F0502020204030204" pitchFamily="34" charset="0"/>
                <a:cs typeface="Times New Roman" panose="02020603050405020304" pitchFamily="18" charset="0"/>
              </a:rPr>
              <a:t>ENDURING THE FRUSTRATION</a:t>
            </a:r>
          </a:p>
          <a:p>
            <a:pPr algn="ctr"/>
            <a:r>
              <a:rPr lang="en-US" sz="3600" b="1" i="1" dirty="0">
                <a:ea typeface="Calibri" panose="020F0502020204030204" pitchFamily="34" charset="0"/>
                <a:cs typeface="Times New Roman" panose="02020603050405020304" pitchFamily="18" charset="0"/>
              </a:rPr>
              <a:t>Staying Hopeful When Leadership Is Hard</a:t>
            </a:r>
          </a:p>
        </p:txBody>
      </p:sp>
      <p:pic>
        <p:nvPicPr>
          <p:cNvPr id="4" name="Picture 3">
            <a:extLst>
              <a:ext uri="{FF2B5EF4-FFF2-40B4-BE49-F238E27FC236}">
                <a16:creationId xmlns:a16="http://schemas.microsoft.com/office/drawing/2014/main" id="{D9EF5A97-E9ED-DF06-3CDE-A9F664FAD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200" y="3413994"/>
            <a:ext cx="4734744" cy="4619909"/>
          </a:xfrm>
          <a:prstGeom prst="rect">
            <a:avLst/>
          </a:prstGeom>
        </p:spPr>
      </p:pic>
    </p:spTree>
    <p:extLst>
      <p:ext uri="{BB962C8B-B14F-4D97-AF65-F5344CB8AC3E}">
        <p14:creationId xmlns:p14="http://schemas.microsoft.com/office/powerpoint/2010/main" val="219871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2013 - 2022 Theme</Template>
  <TotalTime>13107</TotalTime>
  <Words>900</Words>
  <Application>Microsoft Office PowerPoint</Application>
  <PresentationFormat>Custom</PresentationFormat>
  <Paragraphs>57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Johnson</dc:creator>
  <cp:lastModifiedBy>Gregg Johnsn</cp:lastModifiedBy>
  <cp:revision>298</cp:revision>
  <dcterms:created xsi:type="dcterms:W3CDTF">2020-06-25T20:53:08Z</dcterms:created>
  <dcterms:modified xsi:type="dcterms:W3CDTF">2026-04-23T19:50:49Z</dcterms:modified>
</cp:coreProperties>
</file>