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467" r:id="rId2"/>
    <p:sldId id="499" r:id="rId3"/>
    <p:sldId id="507" r:id="rId4"/>
    <p:sldId id="527" r:id="rId5"/>
    <p:sldId id="508" r:id="rId6"/>
    <p:sldId id="509" r:id="rId7"/>
    <p:sldId id="510" r:id="rId8"/>
    <p:sldId id="511" r:id="rId9"/>
    <p:sldId id="512" r:id="rId10"/>
    <p:sldId id="528" r:id="rId11"/>
    <p:sldId id="513" r:id="rId12"/>
    <p:sldId id="514" r:id="rId13"/>
    <p:sldId id="529" r:id="rId14"/>
    <p:sldId id="515" r:id="rId15"/>
    <p:sldId id="516" r:id="rId16"/>
    <p:sldId id="517" r:id="rId17"/>
    <p:sldId id="518" r:id="rId18"/>
    <p:sldId id="519" r:id="rId19"/>
    <p:sldId id="520" r:id="rId20"/>
    <p:sldId id="521" r:id="rId21"/>
    <p:sldId id="522" r:id="rId22"/>
    <p:sldId id="524" r:id="rId23"/>
    <p:sldId id="525" r:id="rId24"/>
    <p:sldId id="526" r:id="rId25"/>
  </p:sldIdLst>
  <p:sldSz cx="20320000" cy="11430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D100"/>
    <a:srgbClr val="F1923A"/>
    <a:srgbClr val="EEA530"/>
    <a:srgbClr val="CC94AF"/>
    <a:srgbClr val="ECACCF"/>
    <a:srgbClr val="C17D9D"/>
    <a:srgbClr val="E1CEB2"/>
    <a:srgbClr val="006E99"/>
    <a:srgbClr val="0079A8"/>
    <a:srgbClr val="00B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531" autoAdjust="0"/>
    <p:restoredTop sz="94660"/>
  </p:normalViewPr>
  <p:slideViewPr>
    <p:cSldViewPr snapToGrid="0">
      <p:cViewPr varScale="1">
        <p:scale>
          <a:sx n="49" d="100"/>
          <a:sy n="49" d="100"/>
        </p:scale>
        <p:origin x="90"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40000" y="1870605"/>
            <a:ext cx="15240000" cy="3979333"/>
          </a:xfrm>
        </p:spPr>
        <p:txBody>
          <a:bodyPr anchor="b"/>
          <a:lstStyle>
            <a:lvl1pPr algn="ctr">
              <a:defRPr sz="10000"/>
            </a:lvl1pPr>
          </a:lstStyle>
          <a:p>
            <a:r>
              <a:rPr lang="en-US"/>
              <a:t>Click to edit Master title style</a:t>
            </a:r>
            <a:endParaRPr lang="en-US" dirty="0"/>
          </a:p>
        </p:txBody>
      </p:sp>
      <p:sp>
        <p:nvSpPr>
          <p:cNvPr id="3" name="Subtitle 2"/>
          <p:cNvSpPr>
            <a:spLocks noGrp="1"/>
          </p:cNvSpPr>
          <p:nvPr>
            <p:ph type="subTitle" idx="1"/>
          </p:nvPr>
        </p:nvSpPr>
        <p:spPr>
          <a:xfrm>
            <a:off x="2540000" y="6003397"/>
            <a:ext cx="15240000" cy="2759603"/>
          </a:xfrm>
        </p:spPr>
        <p:txBody>
          <a:bodyPr/>
          <a:lstStyle>
            <a:lvl1pPr marL="0" indent="0" algn="ctr">
              <a:buNone/>
              <a:defRPr sz="4000"/>
            </a:lvl1pPr>
            <a:lvl2pPr marL="762015" indent="0" algn="ctr">
              <a:buNone/>
              <a:defRPr sz="3333"/>
            </a:lvl2pPr>
            <a:lvl3pPr marL="1524030" indent="0" algn="ctr">
              <a:buNone/>
              <a:defRPr sz="3000"/>
            </a:lvl3pPr>
            <a:lvl4pPr marL="2286046" indent="0" algn="ctr">
              <a:buNone/>
              <a:defRPr sz="2667"/>
            </a:lvl4pPr>
            <a:lvl5pPr marL="3048061" indent="0" algn="ctr">
              <a:buNone/>
              <a:defRPr sz="2667"/>
            </a:lvl5pPr>
            <a:lvl6pPr marL="3810076" indent="0" algn="ctr">
              <a:buNone/>
              <a:defRPr sz="2667"/>
            </a:lvl6pPr>
            <a:lvl7pPr marL="4572091" indent="0" algn="ctr">
              <a:buNone/>
              <a:defRPr sz="2667"/>
            </a:lvl7pPr>
            <a:lvl8pPr marL="5334107" indent="0" algn="ctr">
              <a:buNone/>
              <a:defRPr sz="2667"/>
            </a:lvl8pPr>
            <a:lvl9pPr marL="6096122" indent="0" algn="ctr">
              <a:buNone/>
              <a:defRPr sz="266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19417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69754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86417" y="2849564"/>
            <a:ext cx="17526000" cy="4754562"/>
          </a:xfrm>
        </p:spPr>
        <p:txBody>
          <a:bodyPr anchor="b"/>
          <a:lstStyle>
            <a:lvl1pPr>
              <a:defRPr sz="10000"/>
            </a:lvl1pPr>
          </a:lstStyle>
          <a:p>
            <a:r>
              <a:rPr lang="en-US"/>
              <a:t>Click to edit Master title style</a:t>
            </a:r>
            <a:endParaRPr lang="en-US" dirty="0"/>
          </a:p>
        </p:txBody>
      </p:sp>
      <p:sp>
        <p:nvSpPr>
          <p:cNvPr id="3" name="Text Placeholder 2"/>
          <p:cNvSpPr>
            <a:spLocks noGrp="1"/>
          </p:cNvSpPr>
          <p:nvPr>
            <p:ph type="body" idx="1"/>
          </p:nvPr>
        </p:nvSpPr>
        <p:spPr>
          <a:xfrm>
            <a:off x="1386417" y="7649106"/>
            <a:ext cx="17526000" cy="2500312"/>
          </a:xfrm>
        </p:spPr>
        <p:txBody>
          <a:bodyPr/>
          <a:lstStyle>
            <a:lvl1pPr marL="0" indent="0">
              <a:buNone/>
              <a:defRPr sz="4000">
                <a:solidFill>
                  <a:schemeClr val="tx1">
                    <a:tint val="75000"/>
                  </a:schemeClr>
                </a:solidFill>
              </a:defRPr>
            </a:lvl1pPr>
            <a:lvl2pPr marL="762015" indent="0">
              <a:buNone/>
              <a:defRPr sz="3333">
                <a:solidFill>
                  <a:schemeClr val="tx1">
                    <a:tint val="75000"/>
                  </a:schemeClr>
                </a:solidFill>
              </a:defRPr>
            </a:lvl2pPr>
            <a:lvl3pPr marL="1524030" indent="0">
              <a:buNone/>
              <a:defRPr sz="3000">
                <a:solidFill>
                  <a:schemeClr val="tx1">
                    <a:tint val="75000"/>
                  </a:schemeClr>
                </a:solidFill>
              </a:defRPr>
            </a:lvl3pPr>
            <a:lvl4pPr marL="2286046" indent="0">
              <a:buNone/>
              <a:defRPr sz="2667">
                <a:solidFill>
                  <a:schemeClr val="tx1">
                    <a:tint val="75000"/>
                  </a:schemeClr>
                </a:solidFill>
              </a:defRPr>
            </a:lvl4pPr>
            <a:lvl5pPr marL="3048061" indent="0">
              <a:buNone/>
              <a:defRPr sz="2667">
                <a:solidFill>
                  <a:schemeClr val="tx1">
                    <a:tint val="75000"/>
                  </a:schemeClr>
                </a:solidFill>
              </a:defRPr>
            </a:lvl5pPr>
            <a:lvl6pPr marL="3810076" indent="0">
              <a:buNone/>
              <a:defRPr sz="2667">
                <a:solidFill>
                  <a:schemeClr val="tx1">
                    <a:tint val="75000"/>
                  </a:schemeClr>
                </a:solidFill>
              </a:defRPr>
            </a:lvl6pPr>
            <a:lvl7pPr marL="4572091" indent="0">
              <a:buNone/>
              <a:defRPr sz="2667">
                <a:solidFill>
                  <a:schemeClr val="tx1">
                    <a:tint val="75000"/>
                  </a:schemeClr>
                </a:solidFill>
              </a:defRPr>
            </a:lvl7pPr>
            <a:lvl8pPr marL="5334107" indent="0">
              <a:buNone/>
              <a:defRPr sz="2667">
                <a:solidFill>
                  <a:schemeClr val="tx1">
                    <a:tint val="75000"/>
                  </a:schemeClr>
                </a:solidFill>
              </a:defRPr>
            </a:lvl8pPr>
            <a:lvl9pPr marL="6096122" indent="0">
              <a:buNone/>
              <a:defRPr sz="26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31422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97000" y="3042708"/>
            <a:ext cx="86360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287000" y="3042708"/>
            <a:ext cx="86360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038E31-EDBE-4B30-A1FD-029248CE5BF7}"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98558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99647" y="608542"/>
            <a:ext cx="17526000" cy="22092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99647" y="2801938"/>
            <a:ext cx="8596312" cy="1373187"/>
          </a:xfrm>
        </p:spPr>
        <p:txBody>
          <a:bodyPr anchor="b"/>
          <a:lstStyle>
            <a:lvl1pPr marL="0" indent="0">
              <a:buNone/>
              <a:defRPr sz="4000" b="1"/>
            </a:lvl1pPr>
            <a:lvl2pPr marL="762015" indent="0">
              <a:buNone/>
              <a:defRPr sz="3333" b="1"/>
            </a:lvl2pPr>
            <a:lvl3pPr marL="1524030" indent="0">
              <a:buNone/>
              <a:defRPr sz="3000" b="1"/>
            </a:lvl3pPr>
            <a:lvl4pPr marL="2286046" indent="0">
              <a:buNone/>
              <a:defRPr sz="2667" b="1"/>
            </a:lvl4pPr>
            <a:lvl5pPr marL="3048061" indent="0">
              <a:buNone/>
              <a:defRPr sz="2667" b="1"/>
            </a:lvl5pPr>
            <a:lvl6pPr marL="3810076" indent="0">
              <a:buNone/>
              <a:defRPr sz="2667" b="1"/>
            </a:lvl6pPr>
            <a:lvl7pPr marL="4572091" indent="0">
              <a:buNone/>
              <a:defRPr sz="2667" b="1"/>
            </a:lvl7pPr>
            <a:lvl8pPr marL="5334107" indent="0">
              <a:buNone/>
              <a:defRPr sz="2667" b="1"/>
            </a:lvl8pPr>
            <a:lvl9pPr marL="6096122" indent="0">
              <a:buNone/>
              <a:defRPr sz="2667" b="1"/>
            </a:lvl9pPr>
          </a:lstStyle>
          <a:p>
            <a:pPr lvl="0"/>
            <a:r>
              <a:rPr lang="en-US"/>
              <a:t>Click to edit Master text styles</a:t>
            </a:r>
          </a:p>
        </p:txBody>
      </p:sp>
      <p:sp>
        <p:nvSpPr>
          <p:cNvPr id="4" name="Content Placeholder 3"/>
          <p:cNvSpPr>
            <a:spLocks noGrp="1"/>
          </p:cNvSpPr>
          <p:nvPr>
            <p:ph sz="half" idx="2"/>
          </p:nvPr>
        </p:nvSpPr>
        <p:spPr>
          <a:xfrm>
            <a:off x="1399647" y="4175125"/>
            <a:ext cx="8596312"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287000" y="2801938"/>
            <a:ext cx="8638647" cy="1373187"/>
          </a:xfrm>
        </p:spPr>
        <p:txBody>
          <a:bodyPr anchor="b"/>
          <a:lstStyle>
            <a:lvl1pPr marL="0" indent="0">
              <a:buNone/>
              <a:defRPr sz="4000" b="1"/>
            </a:lvl1pPr>
            <a:lvl2pPr marL="762015" indent="0">
              <a:buNone/>
              <a:defRPr sz="3333" b="1"/>
            </a:lvl2pPr>
            <a:lvl3pPr marL="1524030" indent="0">
              <a:buNone/>
              <a:defRPr sz="3000" b="1"/>
            </a:lvl3pPr>
            <a:lvl4pPr marL="2286046" indent="0">
              <a:buNone/>
              <a:defRPr sz="2667" b="1"/>
            </a:lvl4pPr>
            <a:lvl5pPr marL="3048061" indent="0">
              <a:buNone/>
              <a:defRPr sz="2667" b="1"/>
            </a:lvl5pPr>
            <a:lvl6pPr marL="3810076" indent="0">
              <a:buNone/>
              <a:defRPr sz="2667" b="1"/>
            </a:lvl6pPr>
            <a:lvl7pPr marL="4572091" indent="0">
              <a:buNone/>
              <a:defRPr sz="2667" b="1"/>
            </a:lvl7pPr>
            <a:lvl8pPr marL="5334107" indent="0">
              <a:buNone/>
              <a:defRPr sz="2667" b="1"/>
            </a:lvl8pPr>
            <a:lvl9pPr marL="6096122" indent="0">
              <a:buNone/>
              <a:defRPr sz="2667" b="1"/>
            </a:lvl9pPr>
          </a:lstStyle>
          <a:p>
            <a:pPr lvl="0"/>
            <a:r>
              <a:rPr lang="en-US"/>
              <a:t>Click to edit Master text styles</a:t>
            </a:r>
          </a:p>
        </p:txBody>
      </p:sp>
      <p:sp>
        <p:nvSpPr>
          <p:cNvPr id="6" name="Content Placeholder 5"/>
          <p:cNvSpPr>
            <a:spLocks noGrp="1"/>
          </p:cNvSpPr>
          <p:nvPr>
            <p:ph sz="quarter" idx="4"/>
          </p:nvPr>
        </p:nvSpPr>
        <p:spPr>
          <a:xfrm>
            <a:off x="10287000" y="4175125"/>
            <a:ext cx="8638647"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038E31-EDBE-4B30-A1FD-029248CE5BF7}" type="datetimeFigureOut">
              <a:rPr lang="en-US" smtClean="0"/>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136396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038E31-EDBE-4B30-A1FD-029248CE5BF7}" type="datetimeFigureOut">
              <a:rPr lang="en-US" smtClean="0"/>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5792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38E31-EDBE-4B30-A1FD-029248CE5BF7}" type="datetimeFigureOut">
              <a:rPr lang="en-US" smtClean="0"/>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20869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99648" y="762000"/>
            <a:ext cx="6553728" cy="2667000"/>
          </a:xfrm>
        </p:spPr>
        <p:txBody>
          <a:bodyPr anchor="b"/>
          <a:lstStyle>
            <a:lvl1pPr>
              <a:defRPr sz="5333"/>
            </a:lvl1pPr>
          </a:lstStyle>
          <a:p>
            <a:r>
              <a:rPr lang="en-US"/>
              <a:t>Click to edit Master title style</a:t>
            </a:r>
            <a:endParaRPr lang="en-US" dirty="0"/>
          </a:p>
        </p:txBody>
      </p:sp>
      <p:sp>
        <p:nvSpPr>
          <p:cNvPr id="3" name="Content Placeholder 2"/>
          <p:cNvSpPr>
            <a:spLocks noGrp="1"/>
          </p:cNvSpPr>
          <p:nvPr>
            <p:ph idx="1"/>
          </p:nvPr>
        </p:nvSpPr>
        <p:spPr>
          <a:xfrm>
            <a:off x="8638647" y="1645709"/>
            <a:ext cx="10287000" cy="8122708"/>
          </a:xfrm>
        </p:spPr>
        <p:txBody>
          <a:bodyPr/>
          <a:lstStyle>
            <a:lvl1pPr>
              <a:defRPr sz="5333"/>
            </a:lvl1pPr>
            <a:lvl2pPr>
              <a:defRPr sz="4667"/>
            </a:lvl2pPr>
            <a:lvl3pPr>
              <a:defRPr sz="4000"/>
            </a:lvl3pPr>
            <a:lvl4pPr>
              <a:defRPr sz="3333"/>
            </a:lvl4pPr>
            <a:lvl5pPr>
              <a:defRPr sz="3333"/>
            </a:lvl5pPr>
            <a:lvl6pPr>
              <a:defRPr sz="3333"/>
            </a:lvl6pPr>
            <a:lvl7pPr>
              <a:defRPr sz="3333"/>
            </a:lvl7pPr>
            <a:lvl8pPr>
              <a:defRPr sz="3333"/>
            </a:lvl8pPr>
            <a:lvl9pPr>
              <a:defRPr sz="3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99648" y="3429000"/>
            <a:ext cx="6553728" cy="6352647"/>
          </a:xfrm>
        </p:spPr>
        <p:txBody>
          <a:bodyPr/>
          <a:lstStyle>
            <a:lvl1pPr marL="0" indent="0">
              <a:buNone/>
              <a:defRPr sz="2667"/>
            </a:lvl1pPr>
            <a:lvl2pPr marL="762015" indent="0">
              <a:buNone/>
              <a:defRPr sz="2333"/>
            </a:lvl2pPr>
            <a:lvl3pPr marL="1524030" indent="0">
              <a:buNone/>
              <a:defRPr sz="2000"/>
            </a:lvl3pPr>
            <a:lvl4pPr marL="2286046" indent="0">
              <a:buNone/>
              <a:defRPr sz="1667"/>
            </a:lvl4pPr>
            <a:lvl5pPr marL="3048061" indent="0">
              <a:buNone/>
              <a:defRPr sz="1667"/>
            </a:lvl5pPr>
            <a:lvl6pPr marL="3810076" indent="0">
              <a:buNone/>
              <a:defRPr sz="1667"/>
            </a:lvl6pPr>
            <a:lvl7pPr marL="4572091" indent="0">
              <a:buNone/>
              <a:defRPr sz="1667"/>
            </a:lvl7pPr>
            <a:lvl8pPr marL="5334107" indent="0">
              <a:buNone/>
              <a:defRPr sz="1667"/>
            </a:lvl8pPr>
            <a:lvl9pPr marL="6096122" indent="0">
              <a:buNone/>
              <a:defRPr sz="1667"/>
            </a:lvl9pPr>
          </a:lstStyle>
          <a:p>
            <a:pPr lvl="0"/>
            <a:r>
              <a:rPr lang="en-US"/>
              <a:t>Click to edit Master text styles</a:t>
            </a:r>
          </a:p>
        </p:txBody>
      </p:sp>
      <p:sp>
        <p:nvSpPr>
          <p:cNvPr id="5" name="Date Placeholder 4"/>
          <p:cNvSpPr>
            <a:spLocks noGrp="1"/>
          </p:cNvSpPr>
          <p:nvPr>
            <p:ph type="dt" sz="half" idx="10"/>
          </p:nvPr>
        </p:nvSpPr>
        <p:spPr/>
        <p:txBody>
          <a:bodyPr/>
          <a:lstStyle/>
          <a:p>
            <a:fld id="{0A038E31-EDBE-4B30-A1FD-029248CE5BF7}"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90478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99648" y="762000"/>
            <a:ext cx="6553728" cy="2667000"/>
          </a:xfrm>
        </p:spPr>
        <p:txBody>
          <a:bodyPr anchor="b"/>
          <a:lstStyle>
            <a:lvl1pPr>
              <a:defRPr sz="5333"/>
            </a:lvl1pPr>
          </a:lstStyle>
          <a:p>
            <a:r>
              <a:rPr lang="en-US"/>
              <a:t>Click to edit Master title style</a:t>
            </a:r>
            <a:endParaRPr lang="en-US" dirty="0"/>
          </a:p>
        </p:txBody>
      </p:sp>
      <p:sp>
        <p:nvSpPr>
          <p:cNvPr id="3" name="Picture Placeholder 2"/>
          <p:cNvSpPr>
            <a:spLocks noGrp="1" noChangeAspect="1"/>
          </p:cNvSpPr>
          <p:nvPr>
            <p:ph type="pic" idx="1"/>
          </p:nvPr>
        </p:nvSpPr>
        <p:spPr>
          <a:xfrm>
            <a:off x="8638647" y="1645709"/>
            <a:ext cx="10287000" cy="8122708"/>
          </a:xfrm>
        </p:spPr>
        <p:txBody>
          <a:bodyPr anchor="t"/>
          <a:lstStyle>
            <a:lvl1pPr marL="0" indent="0">
              <a:buNone/>
              <a:defRPr sz="5333"/>
            </a:lvl1pPr>
            <a:lvl2pPr marL="762015" indent="0">
              <a:buNone/>
              <a:defRPr sz="4667"/>
            </a:lvl2pPr>
            <a:lvl3pPr marL="1524030" indent="0">
              <a:buNone/>
              <a:defRPr sz="4000"/>
            </a:lvl3pPr>
            <a:lvl4pPr marL="2286046" indent="0">
              <a:buNone/>
              <a:defRPr sz="3333"/>
            </a:lvl4pPr>
            <a:lvl5pPr marL="3048061" indent="0">
              <a:buNone/>
              <a:defRPr sz="3333"/>
            </a:lvl5pPr>
            <a:lvl6pPr marL="3810076" indent="0">
              <a:buNone/>
              <a:defRPr sz="3333"/>
            </a:lvl6pPr>
            <a:lvl7pPr marL="4572091" indent="0">
              <a:buNone/>
              <a:defRPr sz="3333"/>
            </a:lvl7pPr>
            <a:lvl8pPr marL="5334107" indent="0">
              <a:buNone/>
              <a:defRPr sz="3333"/>
            </a:lvl8pPr>
            <a:lvl9pPr marL="6096122" indent="0">
              <a:buNone/>
              <a:defRPr sz="3333"/>
            </a:lvl9pPr>
          </a:lstStyle>
          <a:p>
            <a:r>
              <a:rPr lang="en-US"/>
              <a:t>Click icon to add picture</a:t>
            </a:r>
            <a:endParaRPr lang="en-US" dirty="0"/>
          </a:p>
        </p:txBody>
      </p:sp>
      <p:sp>
        <p:nvSpPr>
          <p:cNvPr id="4" name="Text Placeholder 3"/>
          <p:cNvSpPr>
            <a:spLocks noGrp="1"/>
          </p:cNvSpPr>
          <p:nvPr>
            <p:ph type="body" sz="half" idx="2"/>
          </p:nvPr>
        </p:nvSpPr>
        <p:spPr>
          <a:xfrm>
            <a:off x="1399648" y="3429000"/>
            <a:ext cx="6553728" cy="6352647"/>
          </a:xfrm>
        </p:spPr>
        <p:txBody>
          <a:bodyPr/>
          <a:lstStyle>
            <a:lvl1pPr marL="0" indent="0">
              <a:buNone/>
              <a:defRPr sz="2667"/>
            </a:lvl1pPr>
            <a:lvl2pPr marL="762015" indent="0">
              <a:buNone/>
              <a:defRPr sz="2333"/>
            </a:lvl2pPr>
            <a:lvl3pPr marL="1524030" indent="0">
              <a:buNone/>
              <a:defRPr sz="2000"/>
            </a:lvl3pPr>
            <a:lvl4pPr marL="2286046" indent="0">
              <a:buNone/>
              <a:defRPr sz="1667"/>
            </a:lvl4pPr>
            <a:lvl5pPr marL="3048061" indent="0">
              <a:buNone/>
              <a:defRPr sz="1667"/>
            </a:lvl5pPr>
            <a:lvl6pPr marL="3810076" indent="0">
              <a:buNone/>
              <a:defRPr sz="1667"/>
            </a:lvl6pPr>
            <a:lvl7pPr marL="4572091" indent="0">
              <a:buNone/>
              <a:defRPr sz="1667"/>
            </a:lvl7pPr>
            <a:lvl8pPr marL="5334107" indent="0">
              <a:buNone/>
              <a:defRPr sz="1667"/>
            </a:lvl8pPr>
            <a:lvl9pPr marL="6096122" indent="0">
              <a:buNone/>
              <a:defRPr sz="1667"/>
            </a:lvl9pPr>
          </a:lstStyle>
          <a:p>
            <a:pPr lvl="0"/>
            <a:r>
              <a:rPr lang="en-US"/>
              <a:t>Click to edit Master text styles</a:t>
            </a:r>
          </a:p>
        </p:txBody>
      </p:sp>
      <p:sp>
        <p:nvSpPr>
          <p:cNvPr id="5" name="Date Placeholder 4"/>
          <p:cNvSpPr>
            <a:spLocks noGrp="1"/>
          </p:cNvSpPr>
          <p:nvPr>
            <p:ph type="dt" sz="half" idx="10"/>
          </p:nvPr>
        </p:nvSpPr>
        <p:spPr/>
        <p:txBody>
          <a:bodyPr/>
          <a:lstStyle/>
          <a:p>
            <a:fld id="{0A038E31-EDBE-4B30-A1FD-029248CE5BF7}"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50608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158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541500" y="608542"/>
            <a:ext cx="4381500" cy="96863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97000" y="608542"/>
            <a:ext cx="12890500" cy="96863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34725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000" y="608542"/>
            <a:ext cx="17526000" cy="22092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97000" y="3042708"/>
            <a:ext cx="17526000" cy="7252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7000" y="10593917"/>
            <a:ext cx="4572000" cy="608542"/>
          </a:xfrm>
          <a:prstGeom prst="rect">
            <a:avLst/>
          </a:prstGeom>
        </p:spPr>
        <p:txBody>
          <a:bodyPr vert="horz" lIns="91440" tIns="45720" rIns="91440" bIns="45720" rtlCol="0" anchor="ctr"/>
          <a:lstStyle>
            <a:lvl1pPr algn="l">
              <a:defRPr sz="2000">
                <a:solidFill>
                  <a:schemeClr val="tx1">
                    <a:tint val="75000"/>
                  </a:schemeClr>
                </a:solidFill>
              </a:defRPr>
            </a:lvl1pPr>
          </a:lstStyle>
          <a:p>
            <a:fld id="{0A038E31-EDBE-4B30-A1FD-029248CE5BF7}" type="datetimeFigureOut">
              <a:rPr lang="en-US" smtClean="0"/>
              <a:t>4/23/2026</a:t>
            </a:fld>
            <a:endParaRPr lang="en-US"/>
          </a:p>
        </p:txBody>
      </p:sp>
      <p:sp>
        <p:nvSpPr>
          <p:cNvPr id="5" name="Footer Placeholder 4"/>
          <p:cNvSpPr>
            <a:spLocks noGrp="1"/>
          </p:cNvSpPr>
          <p:nvPr>
            <p:ph type="ftr" sz="quarter" idx="3"/>
          </p:nvPr>
        </p:nvSpPr>
        <p:spPr>
          <a:xfrm>
            <a:off x="6731000" y="10593917"/>
            <a:ext cx="6858000" cy="608542"/>
          </a:xfrm>
          <a:prstGeom prst="rect">
            <a:avLst/>
          </a:prstGeom>
        </p:spPr>
        <p:txBody>
          <a:bodyPr vert="horz" lIns="91440" tIns="45720" rIns="91440" bIns="45720" rtlCol="0" anchor="ctr"/>
          <a:lstStyle>
            <a:lvl1pPr algn="ctr">
              <a:defRPr sz="2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351000" y="10593917"/>
            <a:ext cx="4572000" cy="608542"/>
          </a:xfrm>
          <a:prstGeom prst="rect">
            <a:avLst/>
          </a:prstGeom>
        </p:spPr>
        <p:txBody>
          <a:bodyPr vert="horz" lIns="91440" tIns="45720" rIns="91440" bIns="45720" rtlCol="0" anchor="ctr"/>
          <a:lstStyle>
            <a:lvl1pPr algn="r">
              <a:defRPr sz="2000">
                <a:solidFill>
                  <a:schemeClr val="tx1">
                    <a:tint val="75000"/>
                  </a:schemeClr>
                </a:solidFill>
              </a:defRPr>
            </a:lvl1pPr>
          </a:lstStyle>
          <a:p>
            <a:fld id="{7D376D50-CEE8-4CBC-98FA-5CA133433B75}" type="slidenum">
              <a:rPr lang="en-US" smtClean="0"/>
              <a:t>‹#›</a:t>
            </a:fld>
            <a:endParaRPr lang="en-US"/>
          </a:p>
        </p:txBody>
      </p:sp>
    </p:spTree>
    <p:extLst>
      <p:ext uri="{BB962C8B-B14F-4D97-AF65-F5344CB8AC3E}">
        <p14:creationId xmlns:p14="http://schemas.microsoft.com/office/powerpoint/2010/main" val="143977340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524030" rtl="0" eaLnBrk="1" latinLnBrk="0" hangingPunct="1">
        <a:lnSpc>
          <a:spcPct val="90000"/>
        </a:lnSpc>
        <a:spcBef>
          <a:spcPct val="0"/>
        </a:spcBef>
        <a:buNone/>
        <a:defRPr sz="7333" kern="1200">
          <a:solidFill>
            <a:schemeClr val="tx1"/>
          </a:solidFill>
          <a:latin typeface="+mj-lt"/>
          <a:ea typeface="+mj-ea"/>
          <a:cs typeface="+mj-cs"/>
        </a:defRPr>
      </a:lvl1pPr>
    </p:titleStyle>
    <p:bodyStyle>
      <a:lvl1pPr marL="381008" indent="-381008" algn="l" defTabSz="1524030" rtl="0" eaLnBrk="1" latinLnBrk="0" hangingPunct="1">
        <a:lnSpc>
          <a:spcPct val="90000"/>
        </a:lnSpc>
        <a:spcBef>
          <a:spcPts val="1667"/>
        </a:spcBef>
        <a:buFont typeface="Arial" panose="020B0604020202020204" pitchFamily="34" charset="0"/>
        <a:buChar char="•"/>
        <a:defRPr sz="4667" kern="1200">
          <a:solidFill>
            <a:schemeClr val="tx1"/>
          </a:solidFill>
          <a:latin typeface="+mn-lt"/>
          <a:ea typeface="+mn-ea"/>
          <a:cs typeface="+mn-cs"/>
        </a:defRPr>
      </a:lvl1pPr>
      <a:lvl2pPr marL="1143023" indent="-381008" algn="l" defTabSz="1524030" rtl="0" eaLnBrk="1" latinLnBrk="0" hangingPunct="1">
        <a:lnSpc>
          <a:spcPct val="90000"/>
        </a:lnSpc>
        <a:spcBef>
          <a:spcPts val="833"/>
        </a:spcBef>
        <a:buFont typeface="Arial" panose="020B0604020202020204" pitchFamily="34" charset="0"/>
        <a:buChar char="•"/>
        <a:defRPr sz="4000" kern="1200">
          <a:solidFill>
            <a:schemeClr val="tx1"/>
          </a:solidFill>
          <a:latin typeface="+mn-lt"/>
          <a:ea typeface="+mn-ea"/>
          <a:cs typeface="+mn-cs"/>
        </a:defRPr>
      </a:lvl2pPr>
      <a:lvl3pPr marL="1905038" indent="-381008" algn="l" defTabSz="1524030" rtl="0" eaLnBrk="1" latinLnBrk="0" hangingPunct="1">
        <a:lnSpc>
          <a:spcPct val="90000"/>
        </a:lnSpc>
        <a:spcBef>
          <a:spcPts val="833"/>
        </a:spcBef>
        <a:buFont typeface="Arial" panose="020B0604020202020204" pitchFamily="34" charset="0"/>
        <a:buChar char="•"/>
        <a:defRPr sz="3333" kern="1200">
          <a:solidFill>
            <a:schemeClr val="tx1"/>
          </a:solidFill>
          <a:latin typeface="+mn-lt"/>
          <a:ea typeface="+mn-ea"/>
          <a:cs typeface="+mn-cs"/>
        </a:defRPr>
      </a:lvl3pPr>
      <a:lvl4pPr marL="2667053"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4pPr>
      <a:lvl5pPr marL="3429069"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5pPr>
      <a:lvl6pPr marL="4191084"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6pPr>
      <a:lvl7pPr marL="4953099"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7pPr>
      <a:lvl8pPr marL="5715114"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8pPr>
      <a:lvl9pPr marL="6477130"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9pPr>
    </p:bodyStyle>
    <p:otherStyle>
      <a:defPPr>
        <a:defRPr lang="en-US"/>
      </a:defPPr>
      <a:lvl1pPr marL="0" algn="l" defTabSz="1524030" rtl="0" eaLnBrk="1" latinLnBrk="0" hangingPunct="1">
        <a:defRPr sz="3000" kern="1200">
          <a:solidFill>
            <a:schemeClr val="tx1"/>
          </a:solidFill>
          <a:latin typeface="+mn-lt"/>
          <a:ea typeface="+mn-ea"/>
          <a:cs typeface="+mn-cs"/>
        </a:defRPr>
      </a:lvl1pPr>
      <a:lvl2pPr marL="762015" algn="l" defTabSz="1524030" rtl="0" eaLnBrk="1" latinLnBrk="0" hangingPunct="1">
        <a:defRPr sz="3000" kern="1200">
          <a:solidFill>
            <a:schemeClr val="tx1"/>
          </a:solidFill>
          <a:latin typeface="+mn-lt"/>
          <a:ea typeface="+mn-ea"/>
          <a:cs typeface="+mn-cs"/>
        </a:defRPr>
      </a:lvl2pPr>
      <a:lvl3pPr marL="1524030" algn="l" defTabSz="1524030" rtl="0" eaLnBrk="1" latinLnBrk="0" hangingPunct="1">
        <a:defRPr sz="3000" kern="1200">
          <a:solidFill>
            <a:schemeClr val="tx1"/>
          </a:solidFill>
          <a:latin typeface="+mn-lt"/>
          <a:ea typeface="+mn-ea"/>
          <a:cs typeface="+mn-cs"/>
        </a:defRPr>
      </a:lvl3pPr>
      <a:lvl4pPr marL="2286046" algn="l" defTabSz="1524030" rtl="0" eaLnBrk="1" latinLnBrk="0" hangingPunct="1">
        <a:defRPr sz="3000" kern="1200">
          <a:solidFill>
            <a:schemeClr val="tx1"/>
          </a:solidFill>
          <a:latin typeface="+mn-lt"/>
          <a:ea typeface="+mn-ea"/>
          <a:cs typeface="+mn-cs"/>
        </a:defRPr>
      </a:lvl4pPr>
      <a:lvl5pPr marL="3048061" algn="l" defTabSz="1524030" rtl="0" eaLnBrk="1" latinLnBrk="0" hangingPunct="1">
        <a:defRPr sz="3000" kern="1200">
          <a:solidFill>
            <a:schemeClr val="tx1"/>
          </a:solidFill>
          <a:latin typeface="+mn-lt"/>
          <a:ea typeface="+mn-ea"/>
          <a:cs typeface="+mn-cs"/>
        </a:defRPr>
      </a:lvl5pPr>
      <a:lvl6pPr marL="3810076" algn="l" defTabSz="1524030" rtl="0" eaLnBrk="1" latinLnBrk="0" hangingPunct="1">
        <a:defRPr sz="3000" kern="1200">
          <a:solidFill>
            <a:schemeClr val="tx1"/>
          </a:solidFill>
          <a:latin typeface="+mn-lt"/>
          <a:ea typeface="+mn-ea"/>
          <a:cs typeface="+mn-cs"/>
        </a:defRPr>
      </a:lvl6pPr>
      <a:lvl7pPr marL="4572091" algn="l" defTabSz="1524030" rtl="0" eaLnBrk="1" latinLnBrk="0" hangingPunct="1">
        <a:defRPr sz="3000" kern="1200">
          <a:solidFill>
            <a:schemeClr val="tx1"/>
          </a:solidFill>
          <a:latin typeface="+mn-lt"/>
          <a:ea typeface="+mn-ea"/>
          <a:cs typeface="+mn-cs"/>
        </a:defRPr>
      </a:lvl7pPr>
      <a:lvl8pPr marL="5334107" algn="l" defTabSz="1524030" rtl="0" eaLnBrk="1" latinLnBrk="0" hangingPunct="1">
        <a:defRPr sz="3000" kern="1200">
          <a:solidFill>
            <a:schemeClr val="tx1"/>
          </a:solidFill>
          <a:latin typeface="+mn-lt"/>
          <a:ea typeface="+mn-ea"/>
          <a:cs typeface="+mn-cs"/>
        </a:defRPr>
      </a:lvl8pPr>
      <a:lvl9pPr marL="6096122" algn="l" defTabSz="1524030" rtl="0" eaLnBrk="1" latinLnBrk="0" hangingPunct="1">
        <a:defRPr sz="3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5FFF0-4554-92A9-3917-546F18333E5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9033508-E584-C916-0BF7-8FA2A72B8AE9}"/>
              </a:ext>
            </a:extLst>
          </p:cNvPr>
          <p:cNvSpPr txBox="1"/>
          <p:nvPr/>
        </p:nvSpPr>
        <p:spPr>
          <a:xfrm>
            <a:off x="4739986" y="1826438"/>
            <a:ext cx="10840028" cy="1384995"/>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a:p>
            <a:pPr algn="ctr"/>
            <a:r>
              <a:rPr lang="en-US" sz="3600" b="1" i="1" dirty="0">
                <a:ea typeface="Calibri" panose="020F0502020204030204" pitchFamily="34" charset="0"/>
                <a:cs typeface="Times New Roman" panose="02020603050405020304" pitchFamily="18" charset="0"/>
              </a:rPr>
              <a:t>Embracing the Process of Your Calling</a:t>
            </a:r>
          </a:p>
        </p:txBody>
      </p:sp>
      <p:pic>
        <p:nvPicPr>
          <p:cNvPr id="4" name="Picture 3">
            <a:extLst>
              <a:ext uri="{FF2B5EF4-FFF2-40B4-BE49-F238E27FC236}">
                <a16:creationId xmlns:a16="http://schemas.microsoft.com/office/drawing/2014/main" id="{091CD50D-375F-58B5-A2DE-51B953C02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200" y="3413994"/>
            <a:ext cx="4734744" cy="4619909"/>
          </a:xfrm>
          <a:prstGeom prst="rect">
            <a:avLst/>
          </a:prstGeom>
        </p:spPr>
      </p:pic>
    </p:spTree>
    <p:extLst>
      <p:ext uri="{BB962C8B-B14F-4D97-AF65-F5344CB8AC3E}">
        <p14:creationId xmlns:p14="http://schemas.microsoft.com/office/powerpoint/2010/main" val="290548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DBF81-2E0A-D3B5-270A-C2A0C58C5C9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47D798D-017E-0DFF-BAF5-CDB99CF021FA}"/>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p:txBody>
      </p:sp>
      <p:sp>
        <p:nvSpPr>
          <p:cNvPr id="2" name="TextBox 1">
            <a:extLst>
              <a:ext uri="{FF2B5EF4-FFF2-40B4-BE49-F238E27FC236}">
                <a16:creationId xmlns:a16="http://schemas.microsoft.com/office/drawing/2014/main" id="{372A8297-D4B3-8731-3980-80DEC7FB8A60}"/>
              </a:ext>
            </a:extLst>
          </p:cNvPr>
          <p:cNvSpPr txBox="1"/>
          <p:nvPr/>
        </p:nvSpPr>
        <p:spPr>
          <a:xfrm>
            <a:off x="2663417" y="3061831"/>
            <a:ext cx="14993166" cy="2554545"/>
          </a:xfrm>
          <a:prstGeom prst="rect">
            <a:avLst/>
          </a:prstGeom>
          <a:noFill/>
        </p:spPr>
        <p:txBody>
          <a:bodyPr wrap="square" rtlCol="0">
            <a:spAutoFit/>
          </a:bodyPr>
          <a:lstStyle/>
          <a:p>
            <a:r>
              <a:rPr lang="en-US" sz="3200" b="1" u="sng" dirty="0"/>
              <a:t>2Kings 2:9-10</a:t>
            </a:r>
            <a:r>
              <a:rPr lang="en-US" sz="3200" dirty="0"/>
              <a:t>;  And so it was, when they had crossed over, that Elijah said to Elisha, "Ask! What may I do for you, before I am taken away from you?" Elisha said, "Please let a double portion of your spirit be upon me." </a:t>
            </a:r>
            <a:r>
              <a:rPr lang="en-US" sz="2800" b="1" baseline="30000" dirty="0">
                <a:solidFill>
                  <a:srgbClr val="FFC000"/>
                </a:solidFill>
              </a:rPr>
              <a:t>10</a:t>
            </a:r>
            <a:r>
              <a:rPr lang="en-US" sz="3200" b="1" baseline="30000" dirty="0">
                <a:solidFill>
                  <a:srgbClr val="FFC000"/>
                </a:solidFill>
              </a:rPr>
              <a:t> </a:t>
            </a:r>
            <a:r>
              <a:rPr lang="en-US" sz="3200" dirty="0"/>
              <a:t>So he said, "You have asked a hard thing. Nevertheless, if you see me when I am taken from you, it shall be so for you; but if not, it shall not be so." </a:t>
            </a:r>
          </a:p>
        </p:txBody>
      </p:sp>
    </p:spTree>
    <p:extLst>
      <p:ext uri="{BB962C8B-B14F-4D97-AF65-F5344CB8AC3E}">
        <p14:creationId xmlns:p14="http://schemas.microsoft.com/office/powerpoint/2010/main" val="353076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C7823-CA6A-94C0-A20E-AE7E3A64977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39F11E4-0DA0-7A1D-AB0E-C70B400FEFDC}"/>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p:txBody>
      </p:sp>
      <p:sp>
        <p:nvSpPr>
          <p:cNvPr id="2" name="TextBox 1">
            <a:extLst>
              <a:ext uri="{FF2B5EF4-FFF2-40B4-BE49-F238E27FC236}">
                <a16:creationId xmlns:a16="http://schemas.microsoft.com/office/drawing/2014/main" id="{5D88310E-5C56-B878-C8FD-9854E0302E1D}"/>
              </a:ext>
            </a:extLst>
          </p:cNvPr>
          <p:cNvSpPr txBox="1"/>
          <p:nvPr/>
        </p:nvSpPr>
        <p:spPr>
          <a:xfrm>
            <a:off x="2663417" y="3061831"/>
            <a:ext cx="14993166" cy="2554545"/>
          </a:xfrm>
          <a:prstGeom prst="rect">
            <a:avLst/>
          </a:prstGeom>
          <a:noFill/>
        </p:spPr>
        <p:txBody>
          <a:bodyPr wrap="square" rtlCol="0">
            <a:spAutoFit/>
          </a:bodyPr>
          <a:lstStyle/>
          <a:p>
            <a:r>
              <a:rPr lang="en-US" sz="3200" b="1" u="sng" dirty="0"/>
              <a:t>2Kings 2:11-12</a:t>
            </a:r>
            <a:r>
              <a:rPr lang="en-US" sz="3200" dirty="0"/>
              <a:t>; Then it happened, as they continued on and talked, that suddenly a chariot of fire appeared with horses of fire, and separated the two of them; and Elijah went up by a whirlwind into heaven. </a:t>
            </a:r>
            <a:r>
              <a:rPr lang="en-US" sz="3200" b="1" baseline="30000" dirty="0">
                <a:solidFill>
                  <a:srgbClr val="FFC000"/>
                </a:solidFill>
              </a:rPr>
              <a:t>12</a:t>
            </a:r>
            <a:r>
              <a:rPr lang="en-US" sz="3200" dirty="0"/>
              <a:t> And Elisha saw it, and he cried out, "My father, my father, the chariot of Israel and its horsemen!" So he saw him no more. And he took hold of his own clothes and tore them into two pieces. </a:t>
            </a:r>
          </a:p>
        </p:txBody>
      </p:sp>
    </p:spTree>
    <p:extLst>
      <p:ext uri="{BB962C8B-B14F-4D97-AF65-F5344CB8AC3E}">
        <p14:creationId xmlns:p14="http://schemas.microsoft.com/office/powerpoint/2010/main" val="28060936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B67C7-6956-4E74-19B4-209F9FB670D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7A6194C-90B2-20E0-5984-408510309847}"/>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p:txBody>
      </p:sp>
      <p:sp>
        <p:nvSpPr>
          <p:cNvPr id="2" name="TextBox 1">
            <a:extLst>
              <a:ext uri="{FF2B5EF4-FFF2-40B4-BE49-F238E27FC236}">
                <a16:creationId xmlns:a16="http://schemas.microsoft.com/office/drawing/2014/main" id="{D4DA0883-60F4-6D07-535C-64D2D03EEB58}"/>
              </a:ext>
            </a:extLst>
          </p:cNvPr>
          <p:cNvSpPr txBox="1"/>
          <p:nvPr/>
        </p:nvSpPr>
        <p:spPr>
          <a:xfrm>
            <a:off x="2663417" y="3061831"/>
            <a:ext cx="14993166" cy="2554545"/>
          </a:xfrm>
          <a:prstGeom prst="rect">
            <a:avLst/>
          </a:prstGeom>
          <a:noFill/>
        </p:spPr>
        <p:txBody>
          <a:bodyPr wrap="square" rtlCol="0">
            <a:spAutoFit/>
          </a:bodyPr>
          <a:lstStyle/>
          <a:p>
            <a:r>
              <a:rPr lang="en-US" sz="3200" b="1" u="sng" dirty="0"/>
              <a:t>2Kings 2:13-14</a:t>
            </a:r>
            <a:r>
              <a:rPr lang="en-US" sz="3200" dirty="0"/>
              <a:t>; He also took up the mantle of Elijah that had fallen from him, and went back and stood by the bank of the Jordan. </a:t>
            </a:r>
            <a:r>
              <a:rPr lang="en-US" sz="3200" b="1" baseline="30000" dirty="0">
                <a:solidFill>
                  <a:srgbClr val="FFC000"/>
                </a:solidFill>
              </a:rPr>
              <a:t>14</a:t>
            </a:r>
            <a:r>
              <a:rPr lang="en-US" sz="3200" dirty="0"/>
              <a:t> Then he took the mantle of Elijah that had fallen from him, and struck the water, and said, "Where is the LORD God of Elijah?" And when he also had struck the water, it was divided this way and that; and Elisha crossed over. </a:t>
            </a:r>
          </a:p>
        </p:txBody>
      </p:sp>
    </p:spTree>
    <p:extLst>
      <p:ext uri="{BB962C8B-B14F-4D97-AF65-F5344CB8AC3E}">
        <p14:creationId xmlns:p14="http://schemas.microsoft.com/office/powerpoint/2010/main" val="7505312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0B7AE-6CDB-5B42-B5DC-01435783098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A788196-E540-EDE5-4A5C-1ACB6CEFC3FE}"/>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HIGHER LEVELS BRINGS HIGHER DEVILS</a:t>
            </a:r>
          </a:p>
        </p:txBody>
      </p:sp>
      <p:sp>
        <p:nvSpPr>
          <p:cNvPr id="2" name="TextBox 1">
            <a:extLst>
              <a:ext uri="{FF2B5EF4-FFF2-40B4-BE49-F238E27FC236}">
                <a16:creationId xmlns:a16="http://schemas.microsoft.com/office/drawing/2014/main" id="{81A5009D-41B9-1720-0899-BB3589A5DF40}"/>
              </a:ext>
            </a:extLst>
          </p:cNvPr>
          <p:cNvSpPr txBox="1"/>
          <p:nvPr/>
        </p:nvSpPr>
        <p:spPr>
          <a:xfrm>
            <a:off x="2663417" y="3061831"/>
            <a:ext cx="14993166" cy="3693319"/>
          </a:xfrm>
          <a:prstGeom prst="rect">
            <a:avLst/>
          </a:prstGeom>
          <a:noFill/>
        </p:spPr>
        <p:txBody>
          <a:bodyPr wrap="square" rtlCol="0">
            <a:spAutoFit/>
          </a:bodyPr>
          <a:lstStyle/>
          <a:p>
            <a:r>
              <a:rPr lang="en-US" sz="3200" dirty="0"/>
              <a:t>Leadership will destroy the man or woman whose character has not been prepared to support it. With promotion, enlargement, and greater anointing come fiercer attacks, harder temptations and more intense warfare. Before God lifts you higher, He wants to deepen your character to support it.</a:t>
            </a:r>
          </a:p>
          <a:p>
            <a:endParaRPr lang="en-US" sz="3200" dirty="0"/>
          </a:p>
          <a:p>
            <a:pPr algn="ctr"/>
            <a:r>
              <a:rPr lang="en-US" sz="3200" i="1" dirty="0"/>
              <a:t>“The worst thing that can happen to a man is for him to succeed before He is ready.”</a:t>
            </a:r>
          </a:p>
          <a:p>
            <a:pPr algn="ctr"/>
            <a:r>
              <a:rPr lang="en-US" sz="1000" i="1" dirty="0"/>
              <a:t> </a:t>
            </a:r>
          </a:p>
          <a:p>
            <a:pPr algn="ctr"/>
            <a:r>
              <a:rPr lang="en-US" sz="3200" i="1" dirty="0"/>
              <a:t>- Martin Lloyd Jones -</a:t>
            </a:r>
          </a:p>
        </p:txBody>
      </p:sp>
    </p:spTree>
    <p:extLst>
      <p:ext uri="{BB962C8B-B14F-4D97-AF65-F5344CB8AC3E}">
        <p14:creationId xmlns:p14="http://schemas.microsoft.com/office/powerpoint/2010/main" val="1946933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31177-D8D9-30A3-F489-31D5C126D38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9F1818C-BEF3-0070-08D5-B3A57B803F69}"/>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p:txBody>
      </p:sp>
      <p:sp>
        <p:nvSpPr>
          <p:cNvPr id="2" name="TextBox 1">
            <a:extLst>
              <a:ext uri="{FF2B5EF4-FFF2-40B4-BE49-F238E27FC236}">
                <a16:creationId xmlns:a16="http://schemas.microsoft.com/office/drawing/2014/main" id="{D8C3415D-E7C6-C052-300C-321A6763BE70}"/>
              </a:ext>
            </a:extLst>
          </p:cNvPr>
          <p:cNvSpPr txBox="1"/>
          <p:nvPr/>
        </p:nvSpPr>
        <p:spPr>
          <a:xfrm>
            <a:off x="2663417" y="3061831"/>
            <a:ext cx="14993166" cy="2554545"/>
          </a:xfrm>
          <a:prstGeom prst="rect">
            <a:avLst/>
          </a:prstGeom>
          <a:noFill/>
        </p:spPr>
        <p:txBody>
          <a:bodyPr wrap="square" rtlCol="0">
            <a:spAutoFit/>
          </a:bodyPr>
          <a:lstStyle/>
          <a:p>
            <a:r>
              <a:rPr lang="en-US" sz="3200" b="1" u="sng" dirty="0"/>
              <a:t>1Kings 19:19-20</a:t>
            </a:r>
            <a:r>
              <a:rPr lang="en-US" sz="3200" dirty="0"/>
              <a:t>; So, he departed from there, and found Elisha the son of Shaphat, who was plowing with twelve yoke of oxen before him, and he was with the twelfth. Then Elijah passed by him and threw his mantle on him. </a:t>
            </a:r>
            <a:r>
              <a:rPr lang="en-US" sz="3200" b="1" baseline="30000" dirty="0">
                <a:solidFill>
                  <a:srgbClr val="FFC000"/>
                </a:solidFill>
              </a:rPr>
              <a:t>20 </a:t>
            </a:r>
            <a:r>
              <a:rPr lang="en-US" sz="3200" dirty="0"/>
              <a:t>And he left the oxen and ran after Elijah, and said, "Please let me kiss my father and my mother, and then I will follow you." And he said to him, "Go back again, for what have I done to you?" </a:t>
            </a:r>
          </a:p>
        </p:txBody>
      </p:sp>
    </p:spTree>
    <p:extLst>
      <p:ext uri="{BB962C8B-B14F-4D97-AF65-F5344CB8AC3E}">
        <p14:creationId xmlns:p14="http://schemas.microsoft.com/office/powerpoint/2010/main" val="79581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B3217-052F-6747-C14D-8BF4FBCDB6A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01D01D4-832C-AC38-6B55-0B41A436360E}"/>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p:txBody>
      </p:sp>
      <p:sp>
        <p:nvSpPr>
          <p:cNvPr id="2" name="TextBox 1">
            <a:extLst>
              <a:ext uri="{FF2B5EF4-FFF2-40B4-BE49-F238E27FC236}">
                <a16:creationId xmlns:a16="http://schemas.microsoft.com/office/drawing/2014/main" id="{B18B92CE-5EFF-0C13-33F0-5E56CD26719E}"/>
              </a:ext>
            </a:extLst>
          </p:cNvPr>
          <p:cNvSpPr txBox="1"/>
          <p:nvPr/>
        </p:nvSpPr>
        <p:spPr>
          <a:xfrm>
            <a:off x="2663417" y="3061831"/>
            <a:ext cx="14993166" cy="1569660"/>
          </a:xfrm>
          <a:prstGeom prst="rect">
            <a:avLst/>
          </a:prstGeom>
          <a:noFill/>
        </p:spPr>
        <p:txBody>
          <a:bodyPr wrap="square" rtlCol="0">
            <a:spAutoFit/>
          </a:bodyPr>
          <a:lstStyle/>
          <a:p>
            <a:r>
              <a:rPr lang="en-US" sz="3200" b="1" u="sng" dirty="0"/>
              <a:t>1Kings 19:21</a:t>
            </a:r>
            <a:r>
              <a:rPr lang="en-US" sz="3200" dirty="0"/>
              <a:t>; So, Elisha turned back from him and took a yoke of oxen and slaughtered them and boiled their flesh, using the oxen's equipment, and gave it to the people, and they ate. Then he arose and followed Elijah and became his servant. </a:t>
            </a:r>
          </a:p>
        </p:txBody>
      </p:sp>
    </p:spTree>
    <p:extLst>
      <p:ext uri="{BB962C8B-B14F-4D97-AF65-F5344CB8AC3E}">
        <p14:creationId xmlns:p14="http://schemas.microsoft.com/office/powerpoint/2010/main" val="3635054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5F30C-DF1B-1B4F-D1AE-CBE753786B1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E5E6A27-2390-F993-012A-DA5B1C60566A}"/>
              </a:ext>
            </a:extLst>
          </p:cNvPr>
          <p:cNvSpPr txBox="1"/>
          <p:nvPr/>
        </p:nvSpPr>
        <p:spPr>
          <a:xfrm>
            <a:off x="4739986" y="1826438"/>
            <a:ext cx="10840028" cy="707886"/>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#1</a:t>
            </a:r>
          </a:p>
        </p:txBody>
      </p:sp>
      <p:sp>
        <p:nvSpPr>
          <p:cNvPr id="2" name="TextBox 1">
            <a:extLst>
              <a:ext uri="{FF2B5EF4-FFF2-40B4-BE49-F238E27FC236}">
                <a16:creationId xmlns:a16="http://schemas.microsoft.com/office/drawing/2014/main" id="{AA7247E6-20F4-4DD1-25A3-6D94ABBC6CAE}"/>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19:19-20</a:t>
            </a:r>
            <a:r>
              <a:rPr lang="en-US" sz="3200" dirty="0"/>
              <a:t>; [Elijah] found Elisha… who was plowing with twelve yoke of oxen before him, and he was with the twelfth. Then Elijah passed by him and threw his mantle on him.</a:t>
            </a:r>
          </a:p>
        </p:txBody>
      </p:sp>
    </p:spTree>
    <p:extLst>
      <p:ext uri="{BB962C8B-B14F-4D97-AF65-F5344CB8AC3E}">
        <p14:creationId xmlns:p14="http://schemas.microsoft.com/office/powerpoint/2010/main" val="1610788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6EA99-8455-A180-6605-B0A6DF6FE04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F47B2F0-95B1-14B6-86B6-D53A19DAFF87}"/>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#1</a:t>
            </a:r>
          </a:p>
          <a:p>
            <a:pPr algn="ctr"/>
            <a:r>
              <a:rPr lang="en-US" sz="4000" b="1" dirty="0">
                <a:ea typeface="Calibri" panose="020F0502020204030204" pitchFamily="34" charset="0"/>
                <a:cs typeface="Times New Roman" panose="02020603050405020304" pitchFamily="18" charset="0"/>
              </a:rPr>
              <a:t>GOD PUTS A MANTLE ON THOSE WHO ARE ALREADY PLOWING IN THE FIELD</a:t>
            </a:r>
          </a:p>
        </p:txBody>
      </p:sp>
      <p:sp>
        <p:nvSpPr>
          <p:cNvPr id="2" name="TextBox 1">
            <a:extLst>
              <a:ext uri="{FF2B5EF4-FFF2-40B4-BE49-F238E27FC236}">
                <a16:creationId xmlns:a16="http://schemas.microsoft.com/office/drawing/2014/main" id="{5230B784-91C8-C504-8781-0A722703D0EC}"/>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19:19-20</a:t>
            </a:r>
            <a:r>
              <a:rPr lang="en-US" sz="3200" dirty="0"/>
              <a:t>; [Elijah] found Elisha… who was plowing with twelve yoke of oxen before him, and he was with the twelfth. Then Elijah passed by him and threw his mantle on him.</a:t>
            </a:r>
          </a:p>
        </p:txBody>
      </p:sp>
    </p:spTree>
    <p:extLst>
      <p:ext uri="{BB962C8B-B14F-4D97-AF65-F5344CB8AC3E}">
        <p14:creationId xmlns:p14="http://schemas.microsoft.com/office/powerpoint/2010/main" val="527648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D4AC-A65B-12D2-4C92-5D753C4FD1B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95E92BF-D859-1BCE-C640-3FFC31E71DD9}"/>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#1</a:t>
            </a:r>
          </a:p>
          <a:p>
            <a:pPr algn="ctr"/>
            <a:r>
              <a:rPr lang="en-US" sz="4000" b="1" dirty="0">
                <a:ea typeface="Calibri" panose="020F0502020204030204" pitchFamily="34" charset="0"/>
                <a:cs typeface="Times New Roman" panose="02020603050405020304" pitchFamily="18" charset="0"/>
              </a:rPr>
              <a:t>GOD PUTS A MANTLE ON THOSE WHO ARE ALREADY PLOWING IN THE FIELD</a:t>
            </a:r>
          </a:p>
        </p:txBody>
      </p:sp>
      <p:sp>
        <p:nvSpPr>
          <p:cNvPr id="2" name="TextBox 1">
            <a:extLst>
              <a:ext uri="{FF2B5EF4-FFF2-40B4-BE49-F238E27FC236}">
                <a16:creationId xmlns:a16="http://schemas.microsoft.com/office/drawing/2014/main" id="{92B405F2-3FF2-4BA2-C8C3-EF5C3635E940}"/>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19:19-20</a:t>
            </a:r>
            <a:r>
              <a:rPr lang="en-US" sz="3200" dirty="0"/>
              <a:t>; [Elijah] found Elisha… who was plowing with twelve yoke of oxen before him, and he was with the twelfth. Then Elijah passed by him and threw his mantle on him.</a:t>
            </a:r>
          </a:p>
        </p:txBody>
      </p:sp>
      <p:sp>
        <p:nvSpPr>
          <p:cNvPr id="3" name="TextBox 2">
            <a:extLst>
              <a:ext uri="{FF2B5EF4-FFF2-40B4-BE49-F238E27FC236}">
                <a16:creationId xmlns:a16="http://schemas.microsoft.com/office/drawing/2014/main" id="{292D25A9-CA97-B1EB-5E3F-00F73FA5C00A}"/>
              </a:ext>
            </a:extLst>
          </p:cNvPr>
          <p:cNvSpPr txBox="1"/>
          <p:nvPr/>
        </p:nvSpPr>
        <p:spPr>
          <a:xfrm>
            <a:off x="2590900" y="6001409"/>
            <a:ext cx="15138200" cy="584775"/>
          </a:xfrm>
          <a:prstGeom prst="rect">
            <a:avLst/>
          </a:prstGeom>
          <a:noFill/>
        </p:spPr>
        <p:txBody>
          <a:bodyPr wrap="square" rtlCol="0">
            <a:spAutoFit/>
          </a:bodyPr>
          <a:lstStyle/>
          <a:p>
            <a:r>
              <a:rPr lang="en-US" sz="3200" b="1" u="sng" dirty="0"/>
              <a:t>Matthew 25:21</a:t>
            </a:r>
            <a:r>
              <a:rPr lang="en-US" sz="3200" dirty="0"/>
              <a:t>; …if you are faithful over little, I will make you ruler over much.</a:t>
            </a:r>
          </a:p>
        </p:txBody>
      </p:sp>
    </p:spTree>
    <p:extLst>
      <p:ext uri="{BB962C8B-B14F-4D97-AF65-F5344CB8AC3E}">
        <p14:creationId xmlns:p14="http://schemas.microsoft.com/office/powerpoint/2010/main" val="14229916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6481E-0373-1F6E-33C4-F829FA20AFD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83CFE0B-64FB-4C24-E887-457C94EE173E}"/>
              </a:ext>
            </a:extLst>
          </p:cNvPr>
          <p:cNvSpPr txBox="1"/>
          <p:nvPr/>
        </p:nvSpPr>
        <p:spPr>
          <a:xfrm>
            <a:off x="4739986" y="1826438"/>
            <a:ext cx="10840028" cy="707886"/>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#2</a:t>
            </a:r>
          </a:p>
        </p:txBody>
      </p:sp>
      <p:sp>
        <p:nvSpPr>
          <p:cNvPr id="2" name="TextBox 1">
            <a:extLst>
              <a:ext uri="{FF2B5EF4-FFF2-40B4-BE49-F238E27FC236}">
                <a16:creationId xmlns:a16="http://schemas.microsoft.com/office/drawing/2014/main" id="{612ECD1E-EE1C-2CD0-5418-A3F77468754C}"/>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Tree>
    <p:extLst>
      <p:ext uri="{BB962C8B-B14F-4D97-AF65-F5344CB8AC3E}">
        <p14:creationId xmlns:p14="http://schemas.microsoft.com/office/powerpoint/2010/main" val="259005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B4723-F85D-A000-F4A7-88FA746507A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3748A60-6B03-BDD3-8903-2A2E9AD05F22}"/>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#2</a:t>
            </a:r>
          </a:p>
          <a:p>
            <a:pPr algn="ctr"/>
            <a:r>
              <a:rPr lang="en-US" sz="4000" b="1" dirty="0">
                <a:ea typeface="Calibri" panose="020F0502020204030204" pitchFamily="34" charset="0"/>
                <a:cs typeface="Times New Roman" panose="02020603050405020304" pitchFamily="18" charset="0"/>
              </a:rPr>
              <a:t>GOD LOOKS FOR PEOPLE WHO DON’T HAVE TO BE “OUT IN FRONT”</a:t>
            </a:r>
          </a:p>
        </p:txBody>
      </p:sp>
      <p:sp>
        <p:nvSpPr>
          <p:cNvPr id="2" name="TextBox 1">
            <a:extLst>
              <a:ext uri="{FF2B5EF4-FFF2-40B4-BE49-F238E27FC236}">
                <a16:creationId xmlns:a16="http://schemas.microsoft.com/office/drawing/2014/main" id="{22A21C33-411C-E4A9-1D04-7D26079E5C5F}"/>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Tree>
    <p:extLst>
      <p:ext uri="{BB962C8B-B14F-4D97-AF65-F5344CB8AC3E}">
        <p14:creationId xmlns:p14="http://schemas.microsoft.com/office/powerpoint/2010/main" val="15910222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874B-4751-8C52-A8AD-20909B78BF2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EDA21E9-5D55-707A-5BB6-E65BCDCAFCA0}"/>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#2</a:t>
            </a:r>
          </a:p>
          <a:p>
            <a:pPr algn="ctr"/>
            <a:r>
              <a:rPr lang="en-US" sz="4000" b="1" dirty="0">
                <a:ea typeface="Calibri" panose="020F0502020204030204" pitchFamily="34" charset="0"/>
                <a:cs typeface="Times New Roman" panose="02020603050405020304" pitchFamily="18" charset="0"/>
              </a:rPr>
              <a:t>GOD LOOKS FOR PEOPLE WHO DON’T HAVE TO BE “OUT IN FRONT”</a:t>
            </a:r>
          </a:p>
        </p:txBody>
      </p:sp>
      <p:sp>
        <p:nvSpPr>
          <p:cNvPr id="2" name="TextBox 1">
            <a:extLst>
              <a:ext uri="{FF2B5EF4-FFF2-40B4-BE49-F238E27FC236}">
                <a16:creationId xmlns:a16="http://schemas.microsoft.com/office/drawing/2014/main" id="{4640DFC7-67AE-9DF9-4812-966C62617F05}"/>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
        <p:nvSpPr>
          <p:cNvPr id="3" name="TextBox 2">
            <a:extLst>
              <a:ext uri="{FF2B5EF4-FFF2-40B4-BE49-F238E27FC236}">
                <a16:creationId xmlns:a16="http://schemas.microsoft.com/office/drawing/2014/main" id="{863D7AA7-635F-C076-7A11-AF1AAE016A8D}"/>
              </a:ext>
            </a:extLst>
          </p:cNvPr>
          <p:cNvSpPr txBox="1"/>
          <p:nvPr/>
        </p:nvSpPr>
        <p:spPr>
          <a:xfrm>
            <a:off x="2590900" y="5715000"/>
            <a:ext cx="15138200" cy="1569660"/>
          </a:xfrm>
          <a:prstGeom prst="rect">
            <a:avLst/>
          </a:prstGeom>
          <a:noFill/>
        </p:spPr>
        <p:txBody>
          <a:bodyPr wrap="square" rtlCol="0">
            <a:spAutoFit/>
          </a:bodyPr>
          <a:lstStyle/>
          <a:p>
            <a:r>
              <a:rPr lang="en-US" sz="3200" b="1" u="sng" dirty="0"/>
              <a:t>Mark 10:37</a:t>
            </a:r>
            <a:r>
              <a:rPr lang="en-US" sz="3200" dirty="0"/>
              <a:t>; They said to Him, “Grant us that we may sit, one on Your right hand and the other on Your left, in Your glory.”</a:t>
            </a:r>
          </a:p>
          <a:p>
            <a:endParaRPr lang="en-US" sz="3200" dirty="0"/>
          </a:p>
        </p:txBody>
      </p:sp>
    </p:spTree>
    <p:extLst>
      <p:ext uri="{BB962C8B-B14F-4D97-AF65-F5344CB8AC3E}">
        <p14:creationId xmlns:p14="http://schemas.microsoft.com/office/powerpoint/2010/main" val="5612622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994EA-5841-3E9E-FC32-18EEC454F57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D41CF08-2099-BBA7-B7F7-8EBC14E641DC}"/>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#2</a:t>
            </a:r>
          </a:p>
          <a:p>
            <a:pPr algn="ctr"/>
            <a:r>
              <a:rPr lang="en-US" sz="4000" b="1" dirty="0">
                <a:ea typeface="Calibri" panose="020F0502020204030204" pitchFamily="34" charset="0"/>
                <a:cs typeface="Times New Roman" panose="02020603050405020304" pitchFamily="18" charset="0"/>
              </a:rPr>
              <a:t>GOD LOOKS FOR PEOPLE WHO DON’T HAVE TO BE “OUT IN FRONT”</a:t>
            </a:r>
          </a:p>
        </p:txBody>
      </p:sp>
      <p:sp>
        <p:nvSpPr>
          <p:cNvPr id="2" name="TextBox 1">
            <a:extLst>
              <a:ext uri="{FF2B5EF4-FFF2-40B4-BE49-F238E27FC236}">
                <a16:creationId xmlns:a16="http://schemas.microsoft.com/office/drawing/2014/main" id="{DAEFFC08-C417-0C66-B510-4E8A7C5592F4}"/>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
        <p:nvSpPr>
          <p:cNvPr id="3" name="TextBox 2">
            <a:extLst>
              <a:ext uri="{FF2B5EF4-FFF2-40B4-BE49-F238E27FC236}">
                <a16:creationId xmlns:a16="http://schemas.microsoft.com/office/drawing/2014/main" id="{4B1F6C91-0520-BA65-F8BA-38030207A81D}"/>
              </a:ext>
            </a:extLst>
          </p:cNvPr>
          <p:cNvSpPr txBox="1"/>
          <p:nvPr/>
        </p:nvSpPr>
        <p:spPr>
          <a:xfrm>
            <a:off x="2590900" y="5715000"/>
            <a:ext cx="15138200" cy="2062103"/>
          </a:xfrm>
          <a:prstGeom prst="rect">
            <a:avLst/>
          </a:prstGeom>
          <a:noFill/>
        </p:spPr>
        <p:txBody>
          <a:bodyPr wrap="square" rtlCol="0">
            <a:spAutoFit/>
          </a:bodyPr>
          <a:lstStyle/>
          <a:p>
            <a:r>
              <a:rPr lang="en-US" sz="3200" b="1" u="sng" dirty="0"/>
              <a:t>Mark 10:42-44</a:t>
            </a:r>
            <a:r>
              <a:rPr lang="en-US" sz="3200" dirty="0"/>
              <a:t>; You know that those who are considered rulers over the Gentiles lord it over them, and their great ones exercise authority over them. </a:t>
            </a:r>
            <a:r>
              <a:rPr lang="en-US" sz="3200" b="1" baseline="30000" dirty="0">
                <a:solidFill>
                  <a:srgbClr val="FFC000"/>
                </a:solidFill>
              </a:rPr>
              <a:t>43</a:t>
            </a:r>
            <a:r>
              <a:rPr lang="en-US" sz="3200" dirty="0"/>
              <a:t> Yet it shall not be so among you; but whoever desires to become great among you shall be your servant. </a:t>
            </a:r>
            <a:r>
              <a:rPr lang="en-US" sz="3200" b="1" baseline="30000" dirty="0">
                <a:solidFill>
                  <a:srgbClr val="FFC000"/>
                </a:solidFill>
              </a:rPr>
              <a:t>44 </a:t>
            </a:r>
            <a:r>
              <a:rPr lang="en-US" sz="3200" dirty="0"/>
              <a:t>And whoever of you desires to be first shall be slave of all.</a:t>
            </a:r>
          </a:p>
        </p:txBody>
      </p:sp>
    </p:spTree>
    <p:extLst>
      <p:ext uri="{BB962C8B-B14F-4D97-AF65-F5344CB8AC3E}">
        <p14:creationId xmlns:p14="http://schemas.microsoft.com/office/powerpoint/2010/main" val="712366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0DCC6-196D-FFE8-83AA-CE6A92CE17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F064ECD-602A-6C6B-2F50-15D2AADE5A42}"/>
              </a:ext>
            </a:extLst>
          </p:cNvPr>
          <p:cNvSpPr txBox="1"/>
          <p:nvPr/>
        </p:nvSpPr>
        <p:spPr>
          <a:xfrm>
            <a:off x="4739986" y="1826438"/>
            <a:ext cx="10840028" cy="707886"/>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#3</a:t>
            </a:r>
          </a:p>
        </p:txBody>
      </p:sp>
      <p:sp>
        <p:nvSpPr>
          <p:cNvPr id="2" name="TextBox 1">
            <a:extLst>
              <a:ext uri="{FF2B5EF4-FFF2-40B4-BE49-F238E27FC236}">
                <a16:creationId xmlns:a16="http://schemas.microsoft.com/office/drawing/2014/main" id="{D0C7A47A-D4D9-AF12-60F2-8CC397465A4D}"/>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Tree>
    <p:extLst>
      <p:ext uri="{BB962C8B-B14F-4D97-AF65-F5344CB8AC3E}">
        <p14:creationId xmlns:p14="http://schemas.microsoft.com/office/powerpoint/2010/main" val="2939905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11C1-D11D-2D97-30B5-FEA1748EC31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30C55A8-D156-C336-86A3-876B2CF11FD4}"/>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#3</a:t>
            </a:r>
          </a:p>
          <a:p>
            <a:pPr algn="ctr"/>
            <a:r>
              <a:rPr lang="en-US" sz="4000" b="1" dirty="0">
                <a:ea typeface="Calibri" panose="020F0502020204030204" pitchFamily="34" charset="0"/>
                <a:cs typeface="Times New Roman" panose="02020603050405020304" pitchFamily="18" charset="0"/>
              </a:rPr>
              <a:t>GOD USES PEOPLE WHO ARE WILLLING TO DO WHAT NO ONE ELSE WANTS TO DO</a:t>
            </a:r>
          </a:p>
        </p:txBody>
      </p:sp>
      <p:sp>
        <p:nvSpPr>
          <p:cNvPr id="2" name="TextBox 1">
            <a:extLst>
              <a:ext uri="{FF2B5EF4-FFF2-40B4-BE49-F238E27FC236}">
                <a16:creationId xmlns:a16="http://schemas.microsoft.com/office/drawing/2014/main" id="{685D6598-3438-0CB8-15F6-4190C583FD5C}"/>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Tree>
    <p:extLst>
      <p:ext uri="{BB962C8B-B14F-4D97-AF65-F5344CB8AC3E}">
        <p14:creationId xmlns:p14="http://schemas.microsoft.com/office/powerpoint/2010/main" val="777233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BA260-6FB7-CBB3-1909-0EEAAA745B3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9E9837A-168E-8BAE-0CEF-0A0130A9464B}"/>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#3</a:t>
            </a:r>
          </a:p>
          <a:p>
            <a:pPr algn="ctr"/>
            <a:r>
              <a:rPr lang="en-US" sz="4000" b="1" dirty="0">
                <a:ea typeface="Calibri" panose="020F0502020204030204" pitchFamily="34" charset="0"/>
                <a:cs typeface="Times New Roman" panose="02020603050405020304" pitchFamily="18" charset="0"/>
              </a:rPr>
              <a:t>GOD USES PEOPLE WHO ARE WILLLING TO DO WHAT NO ONE ELSE WANTS TO DO</a:t>
            </a:r>
          </a:p>
        </p:txBody>
      </p:sp>
      <p:sp>
        <p:nvSpPr>
          <p:cNvPr id="2" name="TextBox 1">
            <a:extLst>
              <a:ext uri="{FF2B5EF4-FFF2-40B4-BE49-F238E27FC236}">
                <a16:creationId xmlns:a16="http://schemas.microsoft.com/office/drawing/2014/main" id="{F85F4951-3B65-FF11-C049-9D10C1E4F243}"/>
              </a:ext>
            </a:extLst>
          </p:cNvPr>
          <p:cNvSpPr txBox="1"/>
          <p:nvPr/>
        </p:nvSpPr>
        <p:spPr>
          <a:xfrm>
            <a:off x="2590900" y="4136941"/>
            <a:ext cx="15138200" cy="1077218"/>
          </a:xfrm>
          <a:prstGeom prst="rect">
            <a:avLst/>
          </a:prstGeom>
          <a:noFill/>
        </p:spPr>
        <p:txBody>
          <a:bodyPr wrap="square" rtlCol="0">
            <a:spAutoFit/>
          </a:bodyPr>
          <a:lstStyle/>
          <a:p>
            <a:r>
              <a:rPr lang="en-US" sz="3200" b="1" u="sng" dirty="0"/>
              <a:t>1Kings 19:19</a:t>
            </a:r>
            <a:r>
              <a:rPr lang="en-US" sz="3200" dirty="0"/>
              <a:t>; Elisha… was plowing with twelve yoke of oxen before him, and he was with the twelfth.</a:t>
            </a:r>
          </a:p>
        </p:txBody>
      </p:sp>
      <p:sp>
        <p:nvSpPr>
          <p:cNvPr id="3" name="TextBox 2">
            <a:extLst>
              <a:ext uri="{FF2B5EF4-FFF2-40B4-BE49-F238E27FC236}">
                <a16:creationId xmlns:a16="http://schemas.microsoft.com/office/drawing/2014/main" id="{67247FEA-90BB-B00A-D6BC-6BBCBFD6C739}"/>
              </a:ext>
            </a:extLst>
          </p:cNvPr>
          <p:cNvSpPr txBox="1"/>
          <p:nvPr/>
        </p:nvSpPr>
        <p:spPr>
          <a:xfrm>
            <a:off x="2590900" y="5715000"/>
            <a:ext cx="15138200" cy="1077218"/>
          </a:xfrm>
          <a:prstGeom prst="rect">
            <a:avLst/>
          </a:prstGeom>
          <a:noFill/>
        </p:spPr>
        <p:txBody>
          <a:bodyPr wrap="square" rtlCol="0">
            <a:spAutoFit/>
          </a:bodyPr>
          <a:lstStyle/>
          <a:p>
            <a:r>
              <a:rPr lang="en-US" sz="3200" b="1" u="sng" dirty="0"/>
              <a:t>James 4:10</a:t>
            </a:r>
            <a:r>
              <a:rPr lang="en-US" sz="3200" dirty="0"/>
              <a:t>; Humble yourselves in the sight of the Lord and He will lift you up.</a:t>
            </a:r>
          </a:p>
          <a:p>
            <a:endParaRPr lang="en-US" sz="3200" dirty="0"/>
          </a:p>
        </p:txBody>
      </p:sp>
    </p:spTree>
    <p:extLst>
      <p:ext uri="{BB962C8B-B14F-4D97-AF65-F5344CB8AC3E}">
        <p14:creationId xmlns:p14="http://schemas.microsoft.com/office/powerpoint/2010/main" val="18679520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6A7C3-A195-7862-4786-25D4F9077C8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41F1C3E-73EF-935E-15A6-9D7965C4B415}"/>
              </a:ext>
            </a:extLst>
          </p:cNvPr>
          <p:cNvSpPr txBox="1"/>
          <p:nvPr/>
        </p:nvSpPr>
        <p:spPr>
          <a:xfrm>
            <a:off x="4739986" y="1826438"/>
            <a:ext cx="10840028" cy="707886"/>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#4</a:t>
            </a:r>
          </a:p>
        </p:txBody>
      </p:sp>
      <p:sp>
        <p:nvSpPr>
          <p:cNvPr id="2" name="TextBox 1">
            <a:extLst>
              <a:ext uri="{FF2B5EF4-FFF2-40B4-BE49-F238E27FC236}">
                <a16:creationId xmlns:a16="http://schemas.microsoft.com/office/drawing/2014/main" id="{21804C04-9712-017C-DFAE-35B4A3ABB3D9}"/>
              </a:ext>
            </a:extLst>
          </p:cNvPr>
          <p:cNvSpPr txBox="1"/>
          <p:nvPr/>
        </p:nvSpPr>
        <p:spPr>
          <a:xfrm>
            <a:off x="2590900" y="4136941"/>
            <a:ext cx="15138200" cy="2062103"/>
          </a:xfrm>
          <a:prstGeom prst="rect">
            <a:avLst/>
          </a:prstGeom>
          <a:noFill/>
        </p:spPr>
        <p:txBody>
          <a:bodyPr wrap="square" rtlCol="0">
            <a:spAutoFit/>
          </a:bodyPr>
          <a:lstStyle/>
          <a:p>
            <a:r>
              <a:rPr lang="en-US" sz="3200" b="1" u="sng" dirty="0"/>
              <a:t>1Kings 19:21</a:t>
            </a:r>
            <a:r>
              <a:rPr lang="en-US" sz="3200" dirty="0"/>
              <a:t>; So Elisha turned back from him, and took a yoke of oxen and slaughtered them and boiled their flesh, using the oxen's equipment, and gave it to the people, and they ate…</a:t>
            </a:r>
          </a:p>
          <a:p>
            <a:endParaRPr lang="en-US" sz="3200" dirty="0"/>
          </a:p>
        </p:txBody>
      </p:sp>
    </p:spTree>
    <p:extLst>
      <p:ext uri="{BB962C8B-B14F-4D97-AF65-F5344CB8AC3E}">
        <p14:creationId xmlns:p14="http://schemas.microsoft.com/office/powerpoint/2010/main" val="3517173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455C2-1A1E-2D0B-D212-32A4D35BD6F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26B85A1-29C4-18D1-9573-8BF35C7F8B3F}"/>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#4</a:t>
            </a:r>
          </a:p>
          <a:p>
            <a:pPr algn="ctr"/>
            <a:r>
              <a:rPr lang="en-US" sz="4000" b="1" dirty="0">
                <a:ea typeface="Calibri" panose="020F0502020204030204" pitchFamily="34" charset="0"/>
                <a:cs typeface="Times New Roman" panose="02020603050405020304" pitchFamily="18" charset="0"/>
              </a:rPr>
              <a:t>WHEN GOD CALLS, IT MAY REQUIRE YOU TO BREAK SOME YOKES &amp; SLAUGHTER SOME OXEN</a:t>
            </a:r>
          </a:p>
        </p:txBody>
      </p:sp>
      <p:sp>
        <p:nvSpPr>
          <p:cNvPr id="2" name="TextBox 1">
            <a:extLst>
              <a:ext uri="{FF2B5EF4-FFF2-40B4-BE49-F238E27FC236}">
                <a16:creationId xmlns:a16="http://schemas.microsoft.com/office/drawing/2014/main" id="{C37F34A9-1BD3-C09F-78DE-FAECB9DFCC6F}"/>
              </a:ext>
            </a:extLst>
          </p:cNvPr>
          <p:cNvSpPr txBox="1"/>
          <p:nvPr/>
        </p:nvSpPr>
        <p:spPr>
          <a:xfrm>
            <a:off x="2590900" y="4136941"/>
            <a:ext cx="15138200" cy="2062103"/>
          </a:xfrm>
          <a:prstGeom prst="rect">
            <a:avLst/>
          </a:prstGeom>
          <a:noFill/>
        </p:spPr>
        <p:txBody>
          <a:bodyPr wrap="square" rtlCol="0">
            <a:spAutoFit/>
          </a:bodyPr>
          <a:lstStyle/>
          <a:p>
            <a:r>
              <a:rPr lang="en-US" sz="3200" b="1" u="sng" dirty="0"/>
              <a:t>1Kings 19:21</a:t>
            </a:r>
            <a:r>
              <a:rPr lang="en-US" sz="3200" dirty="0"/>
              <a:t>; So Elisha turned back from him, and took a yoke of oxen and slaughtered them and boiled their flesh, using the oxen's equipment, and gave it to the people, and they ate…</a:t>
            </a:r>
          </a:p>
          <a:p>
            <a:endParaRPr lang="en-US" sz="3200" dirty="0"/>
          </a:p>
        </p:txBody>
      </p:sp>
    </p:spTree>
    <p:extLst>
      <p:ext uri="{BB962C8B-B14F-4D97-AF65-F5344CB8AC3E}">
        <p14:creationId xmlns:p14="http://schemas.microsoft.com/office/powerpoint/2010/main" val="724965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A354A-B6E9-33DC-4EF7-CF5844F1E50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7446305-EF94-B160-059F-0570A965B4B9}"/>
              </a:ext>
            </a:extLst>
          </p:cNvPr>
          <p:cNvSpPr txBox="1"/>
          <p:nvPr/>
        </p:nvSpPr>
        <p:spPr>
          <a:xfrm>
            <a:off x="4739986" y="1826438"/>
            <a:ext cx="10840028" cy="1938992"/>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#4</a:t>
            </a:r>
          </a:p>
          <a:p>
            <a:pPr algn="ctr"/>
            <a:r>
              <a:rPr lang="en-US" sz="4000" b="1" dirty="0">
                <a:ea typeface="Calibri" panose="020F0502020204030204" pitchFamily="34" charset="0"/>
                <a:cs typeface="Times New Roman" panose="02020603050405020304" pitchFamily="18" charset="0"/>
              </a:rPr>
              <a:t>WHEN GOD CALLS, IT MAY REQUIRE YOU TO BREAK SOME YOKES &amp; SLAUGHTER SOME OXEN</a:t>
            </a:r>
          </a:p>
        </p:txBody>
      </p:sp>
      <p:sp>
        <p:nvSpPr>
          <p:cNvPr id="2" name="TextBox 1">
            <a:extLst>
              <a:ext uri="{FF2B5EF4-FFF2-40B4-BE49-F238E27FC236}">
                <a16:creationId xmlns:a16="http://schemas.microsoft.com/office/drawing/2014/main" id="{2169CA75-6C8D-4D52-EBA6-1CF394D85198}"/>
              </a:ext>
            </a:extLst>
          </p:cNvPr>
          <p:cNvSpPr txBox="1"/>
          <p:nvPr/>
        </p:nvSpPr>
        <p:spPr>
          <a:xfrm>
            <a:off x="2590900" y="4136941"/>
            <a:ext cx="15138200" cy="2062103"/>
          </a:xfrm>
          <a:prstGeom prst="rect">
            <a:avLst/>
          </a:prstGeom>
          <a:noFill/>
        </p:spPr>
        <p:txBody>
          <a:bodyPr wrap="square" rtlCol="0">
            <a:spAutoFit/>
          </a:bodyPr>
          <a:lstStyle/>
          <a:p>
            <a:r>
              <a:rPr lang="en-US" sz="3200" b="1" u="sng" dirty="0"/>
              <a:t>1Kings 19:21</a:t>
            </a:r>
            <a:r>
              <a:rPr lang="en-US" sz="3200" dirty="0"/>
              <a:t>; So Elisha turned back from him, and took a yoke of oxen and slaughtered them and boiled their flesh, using the oxen's equipment, and gave it to the people, and they ate…</a:t>
            </a:r>
          </a:p>
          <a:p>
            <a:endParaRPr lang="en-US" sz="3200" dirty="0"/>
          </a:p>
        </p:txBody>
      </p:sp>
      <p:sp>
        <p:nvSpPr>
          <p:cNvPr id="3" name="TextBox 2">
            <a:extLst>
              <a:ext uri="{FF2B5EF4-FFF2-40B4-BE49-F238E27FC236}">
                <a16:creationId xmlns:a16="http://schemas.microsoft.com/office/drawing/2014/main" id="{4EE594F0-6251-4955-87F8-B7B508A319F1}"/>
              </a:ext>
            </a:extLst>
          </p:cNvPr>
          <p:cNvSpPr txBox="1"/>
          <p:nvPr/>
        </p:nvSpPr>
        <p:spPr>
          <a:xfrm>
            <a:off x="2590900" y="6199044"/>
            <a:ext cx="15138200" cy="1077218"/>
          </a:xfrm>
          <a:prstGeom prst="rect">
            <a:avLst/>
          </a:prstGeom>
          <a:noFill/>
        </p:spPr>
        <p:txBody>
          <a:bodyPr wrap="square" rtlCol="0">
            <a:spAutoFit/>
          </a:bodyPr>
          <a:lstStyle/>
          <a:p>
            <a:r>
              <a:rPr lang="en-US" sz="3200" b="1" u="sng" dirty="0"/>
              <a:t>2Corinthians 12:9</a:t>
            </a:r>
            <a:r>
              <a:rPr lang="en-US" sz="3200" dirty="0"/>
              <a:t>; My grace is sufficient for you, for My strength is made perfect in weakness.</a:t>
            </a:r>
          </a:p>
        </p:txBody>
      </p:sp>
    </p:spTree>
    <p:extLst>
      <p:ext uri="{BB962C8B-B14F-4D97-AF65-F5344CB8AC3E}">
        <p14:creationId xmlns:p14="http://schemas.microsoft.com/office/powerpoint/2010/main" val="3316648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03C08-72E3-E08D-1420-CFCD9A9CA55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A6EAF30-F8AA-FA5A-497C-52094EEB89EA}"/>
              </a:ext>
            </a:extLst>
          </p:cNvPr>
          <p:cNvSpPr txBox="1"/>
          <p:nvPr/>
        </p:nvSpPr>
        <p:spPr>
          <a:xfrm>
            <a:off x="4739986" y="1826438"/>
            <a:ext cx="10840028" cy="707886"/>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#5</a:t>
            </a:r>
          </a:p>
        </p:txBody>
      </p:sp>
      <p:sp>
        <p:nvSpPr>
          <p:cNvPr id="2" name="TextBox 1">
            <a:extLst>
              <a:ext uri="{FF2B5EF4-FFF2-40B4-BE49-F238E27FC236}">
                <a16:creationId xmlns:a16="http://schemas.microsoft.com/office/drawing/2014/main" id="{34D4F4D2-EABB-78A9-5EF7-1A0DE3D4794E}"/>
              </a:ext>
            </a:extLst>
          </p:cNvPr>
          <p:cNvSpPr txBox="1"/>
          <p:nvPr/>
        </p:nvSpPr>
        <p:spPr>
          <a:xfrm>
            <a:off x="3770599" y="4175852"/>
            <a:ext cx="12778802" cy="1077218"/>
          </a:xfrm>
          <a:prstGeom prst="rect">
            <a:avLst/>
          </a:prstGeom>
          <a:noFill/>
        </p:spPr>
        <p:txBody>
          <a:bodyPr wrap="square" rtlCol="0">
            <a:spAutoFit/>
          </a:bodyPr>
          <a:lstStyle/>
          <a:p>
            <a:r>
              <a:rPr lang="en-US" sz="3200" b="1" u="sng" dirty="0"/>
              <a:t>1Kings 19:21</a:t>
            </a:r>
            <a:r>
              <a:rPr lang="en-US" sz="3200" dirty="0"/>
              <a:t>; …Then he arose and followed Elijah and became his servant.</a:t>
            </a:r>
          </a:p>
          <a:p>
            <a:endParaRPr lang="en-US" sz="3200" dirty="0"/>
          </a:p>
        </p:txBody>
      </p:sp>
    </p:spTree>
    <p:extLst>
      <p:ext uri="{BB962C8B-B14F-4D97-AF65-F5344CB8AC3E}">
        <p14:creationId xmlns:p14="http://schemas.microsoft.com/office/powerpoint/2010/main" val="22286782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33A5D-03D3-7627-B1D2-670395BF7B0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1D561D9-728C-9F62-D170-D126BF7DA5A6}"/>
              </a:ext>
            </a:extLst>
          </p:cNvPr>
          <p:cNvSpPr txBox="1"/>
          <p:nvPr/>
        </p:nvSpPr>
        <p:spPr>
          <a:xfrm>
            <a:off x="4739986" y="1826438"/>
            <a:ext cx="10840028" cy="1323439"/>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#5</a:t>
            </a:r>
          </a:p>
          <a:p>
            <a:pPr algn="ctr"/>
            <a:r>
              <a:rPr lang="en-US" sz="4000" b="1" dirty="0">
                <a:ea typeface="Calibri" panose="020F0502020204030204" pitchFamily="34" charset="0"/>
                <a:cs typeface="Times New Roman" panose="02020603050405020304" pitchFamily="18" charset="0"/>
              </a:rPr>
              <a:t>WHEN GOD CALLS YOU, EMBRACE THE PROCESS</a:t>
            </a:r>
          </a:p>
        </p:txBody>
      </p:sp>
      <p:sp>
        <p:nvSpPr>
          <p:cNvPr id="4" name="TextBox 3">
            <a:extLst>
              <a:ext uri="{FF2B5EF4-FFF2-40B4-BE49-F238E27FC236}">
                <a16:creationId xmlns:a16="http://schemas.microsoft.com/office/drawing/2014/main" id="{2010501C-41A6-3EA6-9A49-F5E334298536}"/>
              </a:ext>
            </a:extLst>
          </p:cNvPr>
          <p:cNvSpPr txBox="1"/>
          <p:nvPr/>
        </p:nvSpPr>
        <p:spPr>
          <a:xfrm>
            <a:off x="3770599" y="4175852"/>
            <a:ext cx="12778802" cy="1077218"/>
          </a:xfrm>
          <a:prstGeom prst="rect">
            <a:avLst/>
          </a:prstGeom>
          <a:noFill/>
        </p:spPr>
        <p:txBody>
          <a:bodyPr wrap="square" rtlCol="0">
            <a:spAutoFit/>
          </a:bodyPr>
          <a:lstStyle/>
          <a:p>
            <a:r>
              <a:rPr lang="en-US" sz="3200" b="1" u="sng" dirty="0"/>
              <a:t>1Kings 19:21</a:t>
            </a:r>
            <a:r>
              <a:rPr lang="en-US" sz="3200" dirty="0"/>
              <a:t>; …Then he arose and followed Elijah and became his servant.</a:t>
            </a:r>
          </a:p>
          <a:p>
            <a:endParaRPr lang="en-US" sz="3200" dirty="0"/>
          </a:p>
        </p:txBody>
      </p:sp>
    </p:spTree>
    <p:extLst>
      <p:ext uri="{BB962C8B-B14F-4D97-AF65-F5344CB8AC3E}">
        <p14:creationId xmlns:p14="http://schemas.microsoft.com/office/powerpoint/2010/main" val="3948464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9633A-C763-838A-1408-9A606B07DA4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144813A-061C-8E50-6BDC-C10D0B549988}"/>
              </a:ext>
            </a:extLst>
          </p:cNvPr>
          <p:cNvSpPr txBox="1"/>
          <p:nvPr/>
        </p:nvSpPr>
        <p:spPr>
          <a:xfrm>
            <a:off x="4739986" y="1826438"/>
            <a:ext cx="10840028" cy="1323439"/>
          </a:xfrm>
          <a:prstGeom prst="rect">
            <a:avLst/>
          </a:prstGeom>
          <a:noFill/>
        </p:spPr>
        <p:txBody>
          <a:bodyPr wrap="square" rtlCol="0">
            <a:spAutoFit/>
          </a:bodyPr>
          <a:lstStyle/>
          <a:p>
            <a:pPr algn="ctr"/>
            <a:r>
              <a:rPr lang="en-US" sz="4000" b="1" dirty="0">
                <a:solidFill>
                  <a:srgbClr val="FFC000"/>
                </a:solidFill>
                <a:ea typeface="Calibri" panose="020F0502020204030204" pitchFamily="34" charset="0"/>
                <a:cs typeface="Times New Roman" panose="02020603050405020304" pitchFamily="18" charset="0"/>
              </a:rPr>
              <a:t>Lesson #5</a:t>
            </a:r>
          </a:p>
          <a:p>
            <a:pPr algn="ctr"/>
            <a:r>
              <a:rPr lang="en-US" sz="4000" b="1" dirty="0">
                <a:ea typeface="Calibri" panose="020F0502020204030204" pitchFamily="34" charset="0"/>
                <a:cs typeface="Times New Roman" panose="02020603050405020304" pitchFamily="18" charset="0"/>
              </a:rPr>
              <a:t>WHEN GOD CALLS YOU, EMBRACE THE PROCESS</a:t>
            </a:r>
          </a:p>
        </p:txBody>
      </p:sp>
      <p:sp>
        <p:nvSpPr>
          <p:cNvPr id="3" name="TextBox 2">
            <a:extLst>
              <a:ext uri="{FF2B5EF4-FFF2-40B4-BE49-F238E27FC236}">
                <a16:creationId xmlns:a16="http://schemas.microsoft.com/office/drawing/2014/main" id="{F380CDB7-4046-831A-747C-645A1DC68E44}"/>
              </a:ext>
            </a:extLst>
          </p:cNvPr>
          <p:cNvSpPr txBox="1"/>
          <p:nvPr/>
        </p:nvSpPr>
        <p:spPr>
          <a:xfrm>
            <a:off x="3770599" y="5448606"/>
            <a:ext cx="12941521" cy="1077218"/>
          </a:xfrm>
          <a:prstGeom prst="rect">
            <a:avLst/>
          </a:prstGeom>
          <a:noFill/>
        </p:spPr>
        <p:txBody>
          <a:bodyPr wrap="square" rtlCol="0">
            <a:spAutoFit/>
          </a:bodyPr>
          <a:lstStyle/>
          <a:p>
            <a:r>
              <a:rPr lang="en-US" sz="3200" b="1" u="sng" dirty="0"/>
              <a:t>2Kings 3:11</a:t>
            </a:r>
            <a:r>
              <a:rPr lang="en-US" sz="3200" dirty="0"/>
              <a:t>; </a:t>
            </a:r>
            <a:r>
              <a:rPr lang="en-US" sz="3200" u="sng" dirty="0"/>
              <a:t>So</a:t>
            </a:r>
            <a:r>
              <a:rPr lang="en-US" sz="3200" dirty="0"/>
              <a:t> one of the servants of the king of Israel answered and said, “Elisha the son of Shaphat is here, </a:t>
            </a:r>
            <a:r>
              <a:rPr lang="en-US" sz="3200" dirty="0">
                <a:solidFill>
                  <a:srgbClr val="FFC000"/>
                </a:solidFill>
              </a:rPr>
              <a:t>who poured water on the hands of Elijah</a:t>
            </a:r>
            <a:r>
              <a:rPr lang="en-US" sz="3200" dirty="0"/>
              <a:t>.”</a:t>
            </a:r>
          </a:p>
        </p:txBody>
      </p:sp>
      <p:sp>
        <p:nvSpPr>
          <p:cNvPr id="4" name="TextBox 3">
            <a:extLst>
              <a:ext uri="{FF2B5EF4-FFF2-40B4-BE49-F238E27FC236}">
                <a16:creationId xmlns:a16="http://schemas.microsoft.com/office/drawing/2014/main" id="{4320F10C-FB25-EC5F-3EE0-8E63C4D08CC9}"/>
              </a:ext>
            </a:extLst>
          </p:cNvPr>
          <p:cNvSpPr txBox="1"/>
          <p:nvPr/>
        </p:nvSpPr>
        <p:spPr>
          <a:xfrm>
            <a:off x="3770599" y="4175852"/>
            <a:ext cx="12778802" cy="1077218"/>
          </a:xfrm>
          <a:prstGeom prst="rect">
            <a:avLst/>
          </a:prstGeom>
          <a:noFill/>
        </p:spPr>
        <p:txBody>
          <a:bodyPr wrap="square" rtlCol="0">
            <a:spAutoFit/>
          </a:bodyPr>
          <a:lstStyle/>
          <a:p>
            <a:r>
              <a:rPr lang="en-US" sz="3200" b="1" u="sng" dirty="0"/>
              <a:t>1Kings 19:21</a:t>
            </a:r>
            <a:r>
              <a:rPr lang="en-US" sz="3200" dirty="0"/>
              <a:t>; …Then he arose and followed Elijah and became his servant.</a:t>
            </a:r>
          </a:p>
          <a:p>
            <a:endParaRPr lang="en-US" sz="3200" dirty="0"/>
          </a:p>
        </p:txBody>
      </p:sp>
    </p:spTree>
    <p:extLst>
      <p:ext uri="{BB962C8B-B14F-4D97-AF65-F5344CB8AC3E}">
        <p14:creationId xmlns:p14="http://schemas.microsoft.com/office/powerpoint/2010/main" val="167740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62E7-2780-8D83-651B-12FF1B5D74C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40CECE3-C158-EA43-C01D-279B95625F80}"/>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FROM THE OXEN TO THE ANOINTING</a:t>
            </a:r>
          </a:p>
        </p:txBody>
      </p:sp>
      <p:sp>
        <p:nvSpPr>
          <p:cNvPr id="2" name="TextBox 1">
            <a:extLst>
              <a:ext uri="{FF2B5EF4-FFF2-40B4-BE49-F238E27FC236}">
                <a16:creationId xmlns:a16="http://schemas.microsoft.com/office/drawing/2014/main" id="{AC58155D-63E3-AC6A-37FE-B78E3500EE5D}"/>
              </a:ext>
            </a:extLst>
          </p:cNvPr>
          <p:cNvSpPr txBox="1"/>
          <p:nvPr/>
        </p:nvSpPr>
        <p:spPr>
          <a:xfrm>
            <a:off x="3668095" y="3192029"/>
            <a:ext cx="12983810" cy="3231654"/>
          </a:xfrm>
          <a:prstGeom prst="rect">
            <a:avLst/>
          </a:prstGeom>
          <a:noFill/>
        </p:spPr>
        <p:txBody>
          <a:bodyPr wrap="square" rtlCol="0">
            <a:spAutoFit/>
          </a:bodyPr>
          <a:lstStyle/>
          <a:p>
            <a:pPr algn="ctr"/>
            <a:r>
              <a:rPr lang="en-US" sz="3600" b="1" dirty="0">
                <a:solidFill>
                  <a:srgbClr val="FFC000"/>
                </a:solidFill>
                <a:ea typeface="Calibri" panose="020F0502020204030204" pitchFamily="34" charset="0"/>
                <a:cs typeface="Times New Roman" panose="02020603050405020304" pitchFamily="18" charset="0"/>
              </a:rPr>
              <a:t>What if the path to greater effectiveness led through hotter fire?</a:t>
            </a:r>
          </a:p>
          <a:p>
            <a:pPr algn="ctr"/>
            <a:endParaRPr lang="en-US" sz="3600" b="1" dirty="0">
              <a:solidFill>
                <a:srgbClr val="FFC000"/>
              </a:solidFill>
              <a:ea typeface="Calibri" panose="020F0502020204030204" pitchFamily="34" charset="0"/>
              <a:cs typeface="Times New Roman" panose="02020603050405020304" pitchFamily="18" charset="0"/>
            </a:endParaRPr>
          </a:p>
          <a:p>
            <a:pPr algn="ctr"/>
            <a:r>
              <a:rPr lang="en-US" sz="3200" i="1" dirty="0"/>
              <a:t>“What if the road taking you to the ‘Next Level’ was wrought with tribulation and the only way to get there was through perseverance, humility, and brokenness—the building of your character?”</a:t>
            </a:r>
          </a:p>
          <a:p>
            <a:pPr algn="ctr"/>
            <a:endParaRPr lang="en-US" sz="3600" b="1" dirty="0">
              <a:solidFill>
                <a:srgbClr val="FFC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256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2013 - 2022 Theme</Template>
  <TotalTime>13290</TotalTime>
  <Words>1421</Words>
  <Application>Microsoft Office PowerPoint</Application>
  <PresentationFormat>Custom</PresentationFormat>
  <Paragraphs>71</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Johnson</dc:creator>
  <cp:lastModifiedBy>Gregg Johnsn</cp:lastModifiedBy>
  <cp:revision>297</cp:revision>
  <dcterms:created xsi:type="dcterms:W3CDTF">2020-06-25T20:53:08Z</dcterms:created>
  <dcterms:modified xsi:type="dcterms:W3CDTF">2026-04-23T18:08:54Z</dcterms:modified>
</cp:coreProperties>
</file>