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1" name="Shape 17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"/>
          <p:cNvSpPr txBox="1"/>
          <p:nvPr>
            <p:ph type="body" sz="quarter" idx="13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/>
          <a:p>
            <a: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pP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Title Text"/>
          <p:cNvSpPr txBox="1"/>
          <p:nvPr>
            <p:ph type="title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Title Text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13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 txBox="1"/>
          <p:nvPr>
            <p:ph type="body" sz="quarter" idx="14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/>
          <a:p>
            <a: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pPr>
          </a:p>
        </p:txBody>
      </p:sp>
      <p:sp>
        <p:nvSpPr>
          <p:cNvPr id="23" name="Body Level One…"/>
          <p:cNvSpPr txBox="1"/>
          <p:nvPr>
            <p:ph type="body" sz="quarter" idx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Title Text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13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Title Text"/>
          <p:cNvSpPr txBox="1"/>
          <p:nvPr>
            <p:ph type="title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34" name="Body Level One…"/>
          <p:cNvSpPr txBox="1"/>
          <p:nvPr>
            <p:ph type="body" sz="quarter" idx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"/>
          <p:cNvSpPr txBox="1"/>
          <p:nvPr>
            <p:ph type="body" sz="quarter" idx="13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13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Rectangle"/>
          <p:cNvSpPr txBox="1"/>
          <p:nvPr>
            <p:ph type="body" sz="quarter" idx="14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sz="half" idx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"/>
          <p:cNvSpPr txBox="1"/>
          <p:nvPr>
            <p:ph type="body" sz="quarter" idx="13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7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Movie"/>
          <p:cNvSpPr/>
          <p:nvPr>
            <p:ph type="media" sz="quarter" idx="14"/>
          </p:nvPr>
        </p:nvSpPr>
        <p:spPr>
          <a:xfrm>
            <a:off x="16256000" y="5651500"/>
            <a:ext cx="69215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"/>
          <p:cNvSpPr txBox="1"/>
          <p:nvPr>
            <p:ph type="body" sz="quarter" idx="13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83" name="Title Text"/>
          <p:cNvSpPr txBox="1"/>
          <p:nvPr>
            <p:ph type="title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4" name="Body Level One…"/>
          <p:cNvSpPr txBox="1"/>
          <p:nvPr>
            <p:ph type="body" sz="half" idx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Movie"/>
          <p:cNvSpPr/>
          <p:nvPr>
            <p:ph type="media" idx="14"/>
          </p:nvPr>
        </p:nvSpPr>
        <p:spPr>
          <a:xfrm>
            <a:off x="12382500" y="0"/>
            <a:ext cx="120015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itle Text"/>
          <p:cNvSpPr txBox="1"/>
          <p:nvPr>
            <p:ph type="title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Title Text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"/>
          <p:cNvSpPr txBox="1"/>
          <p:nvPr>
            <p:ph type="body" sz="quarter" idx="13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10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Rectangle"/>
          <p:cNvSpPr txBox="1"/>
          <p:nvPr>
            <p:ph type="body" sz="quarter" idx="13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11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Body Level One…"/>
          <p:cNvSpPr txBox="1"/>
          <p:nvPr>
            <p:ph type="body" sz="half" idx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ody Level One…"/>
          <p:cNvSpPr txBox="1"/>
          <p:nvPr>
            <p:ph type="body" idx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" name="Rectangle"/>
          <p:cNvSpPr txBox="1"/>
          <p:nvPr>
            <p:ph type="body" sz="quarter" idx="13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1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"/>
          <p:cNvSpPr txBox="1"/>
          <p:nvPr>
            <p:ph type="body" sz="quarter" idx="13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pPr>
          </a:p>
        </p:txBody>
      </p:sp>
      <p:sp>
        <p:nvSpPr>
          <p:cNvPr id="138" name="Body Level One…"/>
          <p:cNvSpPr txBox="1"/>
          <p:nvPr>
            <p:ph type="body" sz="quarter" idx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lose-up of a curved, white, layered pattern"/>
          <p:cNvSpPr/>
          <p:nvPr>
            <p:ph type="pic" sz="quarter" idx="13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Close-up of a layered pattern of gray stone"/>
          <p:cNvSpPr/>
          <p:nvPr>
            <p:ph type="pic" sz="quarter" idx="14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8" name="Close-up of a white ribbed pattern"/>
          <p:cNvSpPr/>
          <p:nvPr>
            <p:ph type="pic" sz="quarter" idx="15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Angular, futuristic, white corridor with shadows"/>
          <p:cNvSpPr/>
          <p:nvPr>
            <p:ph type="pic" idx="13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angle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174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316479">
              <a:defRPr spc="-95" sz="9500"/>
            </a:pPr>
          </a:p>
        </p:txBody>
      </p:sp>
      <p:sp>
        <p:nvSpPr>
          <p:cNvPr id="175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6" name="NOTE1.jpg" descr="NOTE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angle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179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316479">
              <a:defRPr spc="-95" sz="9500"/>
            </a:pPr>
          </a:p>
        </p:txBody>
      </p:sp>
      <p:sp>
        <p:nvSpPr>
          <p:cNvPr id="180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1" name="NOTE2.jpg" descr="NOT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Rectangle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184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316479">
              <a:defRPr spc="-95" sz="9500"/>
            </a:pPr>
          </a:p>
        </p:txBody>
      </p:sp>
      <p:sp>
        <p:nvSpPr>
          <p:cNvPr id="185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6" name="NOTE3.jpg" descr="NOTE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NOTE4.jpg" descr="NOTE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191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316479">
              <a:defRPr spc="-95" sz="9500"/>
            </a:pPr>
          </a:p>
        </p:txBody>
      </p:sp>
      <p:sp>
        <p:nvSpPr>
          <p:cNvPr id="192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3" name="NOTE5.jpg" descr="NOTE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Rectangle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196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316479">
              <a:defRPr spc="-95" sz="9500"/>
            </a:pPr>
          </a:p>
        </p:txBody>
      </p:sp>
      <p:sp>
        <p:nvSpPr>
          <p:cNvPr id="197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8" name="NOTE 6.jpg" descr="NOTE 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tangle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201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316479">
              <a:defRPr spc="-95" sz="9500"/>
            </a:pPr>
          </a:p>
        </p:txBody>
      </p:sp>
      <p:sp>
        <p:nvSpPr>
          <p:cNvPr id="202" name="Bod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03" name="NOTE7.jpg" descr="NOTE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